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7" r:id="rId1"/>
  </p:sldMasterIdLst>
  <p:sldIdLst>
    <p:sldId id="268" r:id="rId2"/>
    <p:sldId id="266" r:id="rId3"/>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0" autoAdjust="0"/>
    <p:restoredTop sz="94660"/>
  </p:normalViewPr>
  <p:slideViewPr>
    <p:cSldViewPr snapToGrid="0" showGuides="1">
      <p:cViewPr varScale="1">
        <p:scale>
          <a:sx n="111" d="100"/>
          <a:sy n="111" d="100"/>
        </p:scale>
        <p:origin x="14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ABE356-EF38-41C9-8359-46EAAFBCE2F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50E609A-8B77-48B7-8CE0-84F73EC6AC1B}">
      <dgm:prSet phldrT="[Text]"/>
      <dgm:spPr/>
      <dgm:t>
        <a:bodyPr/>
        <a:lstStyle/>
        <a:p>
          <a:r>
            <a:rPr lang="en-US" dirty="0">
              <a:latin typeface="Cooper Black" panose="0208090404030B020404" pitchFamily="18" charset="0"/>
            </a:rPr>
            <a:t>What are these new TMA procedures?</a:t>
          </a:r>
        </a:p>
      </dgm:t>
    </dgm:pt>
    <dgm:pt modelId="{9AD75D58-B44E-415E-9CA1-9BB07363888D}" type="parTrans" cxnId="{355BDCE1-9338-4489-B9B7-4CCD3C6D8F31}">
      <dgm:prSet/>
      <dgm:spPr/>
      <dgm:t>
        <a:bodyPr/>
        <a:lstStyle/>
        <a:p>
          <a:endParaRPr lang="en-US"/>
        </a:p>
      </dgm:t>
    </dgm:pt>
    <dgm:pt modelId="{C4F0564C-1F5A-4663-82ED-C28B73BE5C49}" type="sibTrans" cxnId="{355BDCE1-9338-4489-B9B7-4CCD3C6D8F31}">
      <dgm:prSet/>
      <dgm:spPr/>
      <dgm:t>
        <a:bodyPr/>
        <a:lstStyle/>
        <a:p>
          <a:endParaRPr lang="en-US"/>
        </a:p>
      </dgm:t>
    </dgm:pt>
    <dgm:pt modelId="{B4FA607B-178F-4C67-BC9E-E6763AAF2FB5}">
      <dgm:prSet phldrT="[Text]"/>
      <dgm:spPr/>
      <dgm:t>
        <a:bodyPr/>
        <a:lstStyle/>
        <a:p>
          <a:r>
            <a:rPr lang="en-US" b="1" dirty="0"/>
            <a:t>Expungement </a:t>
          </a:r>
          <a:r>
            <a:rPr lang="en-US" dirty="0"/>
            <a:t>and </a:t>
          </a:r>
          <a:r>
            <a:rPr lang="en-US" b="1" dirty="0"/>
            <a:t>Reexamination </a:t>
          </a:r>
          <a:r>
            <a:rPr lang="en-US" dirty="0"/>
            <a:t>are two new procedures to </a:t>
          </a:r>
          <a:r>
            <a:rPr lang="en-US" b="1" dirty="0"/>
            <a:t>cancel </a:t>
          </a:r>
          <a:r>
            <a:rPr lang="en-US" dirty="0"/>
            <a:t>trademark registrations (in whole or in part) based on </a:t>
          </a:r>
          <a:r>
            <a:rPr lang="en-US" b="1" dirty="0"/>
            <a:t>non-use</a:t>
          </a:r>
          <a:r>
            <a:rPr lang="en-US" b="0" dirty="0"/>
            <a:t>.</a:t>
          </a:r>
          <a:endParaRPr lang="en-US" b="1" dirty="0"/>
        </a:p>
      </dgm:t>
    </dgm:pt>
    <dgm:pt modelId="{62EC8836-52E9-41F2-B37B-51D514554F9C}" type="parTrans" cxnId="{3F288D13-EBAC-4062-BCC6-BE24326931AC}">
      <dgm:prSet/>
      <dgm:spPr/>
      <dgm:t>
        <a:bodyPr/>
        <a:lstStyle/>
        <a:p>
          <a:endParaRPr lang="en-US"/>
        </a:p>
      </dgm:t>
    </dgm:pt>
    <dgm:pt modelId="{01455472-1A8B-48D6-BF32-62D7E5CD8610}" type="sibTrans" cxnId="{3F288D13-EBAC-4062-BCC6-BE24326931AC}">
      <dgm:prSet/>
      <dgm:spPr/>
      <dgm:t>
        <a:bodyPr/>
        <a:lstStyle/>
        <a:p>
          <a:endParaRPr lang="en-US"/>
        </a:p>
      </dgm:t>
    </dgm:pt>
    <dgm:pt modelId="{E8683B16-8FC1-40CE-B8F5-21A53341247C}">
      <dgm:prSet phldrT="[Text]"/>
      <dgm:spPr/>
      <dgm:t>
        <a:bodyPr/>
        <a:lstStyle/>
        <a:p>
          <a:r>
            <a:rPr lang="en-US" dirty="0">
              <a:latin typeface="Cooper Black" panose="0208090404030B020404" pitchFamily="18" charset="0"/>
            </a:rPr>
            <a:t>Why should I care?</a:t>
          </a:r>
        </a:p>
      </dgm:t>
    </dgm:pt>
    <dgm:pt modelId="{492E32FC-A279-4C58-A29E-BC1EEA6D047A}" type="parTrans" cxnId="{AA366D82-7EE3-4B89-8D74-9E186EEB1CE2}">
      <dgm:prSet/>
      <dgm:spPr/>
      <dgm:t>
        <a:bodyPr/>
        <a:lstStyle/>
        <a:p>
          <a:endParaRPr lang="en-US"/>
        </a:p>
      </dgm:t>
    </dgm:pt>
    <dgm:pt modelId="{FE4243CC-B82F-4C9E-A938-6556BC3F8422}" type="sibTrans" cxnId="{AA366D82-7EE3-4B89-8D74-9E186EEB1CE2}">
      <dgm:prSet/>
      <dgm:spPr/>
      <dgm:t>
        <a:bodyPr/>
        <a:lstStyle/>
        <a:p>
          <a:endParaRPr lang="en-US"/>
        </a:p>
      </dgm:t>
    </dgm:pt>
    <dgm:pt modelId="{9AFFBBF6-17F0-4C61-9A89-46554C07365D}">
      <dgm:prSet phldrT="[Text]"/>
      <dgm:spPr/>
      <dgm:t>
        <a:bodyPr/>
        <a:lstStyle/>
        <a:p>
          <a:r>
            <a:rPr lang="en-US" dirty="0"/>
            <a:t>If you have US registrations based on non-US rights (under the </a:t>
          </a:r>
          <a:r>
            <a:rPr lang="en-US" b="1" dirty="0"/>
            <a:t>Paris Convention</a:t>
          </a:r>
          <a:r>
            <a:rPr lang="en-US" dirty="0"/>
            <a:t> or </a:t>
          </a:r>
          <a:r>
            <a:rPr lang="en-US" b="1" dirty="0"/>
            <a:t>Madrid Protocol</a:t>
          </a:r>
          <a:r>
            <a:rPr lang="en-US" dirty="0"/>
            <a:t>), your registrations might be subject to cancellation if you cannot show use in the US.</a:t>
          </a:r>
        </a:p>
      </dgm:t>
    </dgm:pt>
    <dgm:pt modelId="{0E281D1A-E4F1-4EC5-9E16-0491745969D4}" type="parTrans" cxnId="{26EB7094-4EDB-4222-A3C9-A96FBF9896E8}">
      <dgm:prSet/>
      <dgm:spPr/>
      <dgm:t>
        <a:bodyPr/>
        <a:lstStyle/>
        <a:p>
          <a:endParaRPr lang="en-US"/>
        </a:p>
      </dgm:t>
    </dgm:pt>
    <dgm:pt modelId="{10CD29E9-B462-4172-8894-8317F6B832DA}" type="sibTrans" cxnId="{26EB7094-4EDB-4222-A3C9-A96FBF9896E8}">
      <dgm:prSet/>
      <dgm:spPr/>
      <dgm:t>
        <a:bodyPr/>
        <a:lstStyle/>
        <a:p>
          <a:endParaRPr lang="en-US"/>
        </a:p>
      </dgm:t>
    </dgm:pt>
    <dgm:pt modelId="{D249E8A1-09B4-47F1-BB94-10039A6DC935}">
      <dgm:prSet phldrT="[Text]"/>
      <dgm:spPr/>
      <dgm:t>
        <a:bodyPr/>
        <a:lstStyle/>
        <a:p>
          <a:r>
            <a:rPr lang="en-US" dirty="0"/>
            <a:t>If you obtained a use-based US registration based on an </a:t>
          </a:r>
          <a:r>
            <a:rPr lang="en-US" b="1" dirty="0"/>
            <a:t>inaccurate claim of use</a:t>
          </a:r>
          <a:r>
            <a:rPr lang="en-US" dirty="0"/>
            <a:t>, your registrations might be subject to cancellation </a:t>
          </a:r>
        </a:p>
      </dgm:t>
    </dgm:pt>
    <dgm:pt modelId="{9FE49E2F-69E5-42C2-B808-E0AAA095107C}" type="parTrans" cxnId="{C0D80358-37A6-4B69-944E-7560C488B90E}">
      <dgm:prSet/>
      <dgm:spPr/>
      <dgm:t>
        <a:bodyPr/>
        <a:lstStyle/>
        <a:p>
          <a:endParaRPr lang="en-US"/>
        </a:p>
      </dgm:t>
    </dgm:pt>
    <dgm:pt modelId="{945B71CD-169F-4316-BAB8-5F893C97B1C8}" type="sibTrans" cxnId="{C0D80358-37A6-4B69-944E-7560C488B90E}">
      <dgm:prSet/>
      <dgm:spPr/>
      <dgm:t>
        <a:bodyPr/>
        <a:lstStyle/>
        <a:p>
          <a:endParaRPr lang="en-US"/>
        </a:p>
      </dgm:t>
    </dgm:pt>
    <dgm:pt modelId="{8090676A-905E-44EE-8D20-DC0E82426A0D}">
      <dgm:prSet phldrT="[Text]"/>
      <dgm:spPr/>
      <dgm:t>
        <a:bodyPr/>
        <a:lstStyle/>
        <a:p>
          <a:r>
            <a:rPr lang="en-US" dirty="0">
              <a:latin typeface="Cooper Black" panose="0208090404030B020404" pitchFamily="18" charset="0"/>
            </a:rPr>
            <a:t>How will they work?</a:t>
          </a:r>
        </a:p>
      </dgm:t>
    </dgm:pt>
    <dgm:pt modelId="{C5FF6D36-E732-4310-B5A9-7188FEE5E6FB}" type="parTrans" cxnId="{3D1163DE-CBA5-4E87-9DDC-D1B251A4DAF7}">
      <dgm:prSet/>
      <dgm:spPr/>
      <dgm:t>
        <a:bodyPr/>
        <a:lstStyle/>
        <a:p>
          <a:endParaRPr lang="en-US"/>
        </a:p>
      </dgm:t>
    </dgm:pt>
    <dgm:pt modelId="{89306F60-8221-4136-9DD6-883D52B8F933}" type="sibTrans" cxnId="{3D1163DE-CBA5-4E87-9DDC-D1B251A4DAF7}">
      <dgm:prSet/>
      <dgm:spPr/>
      <dgm:t>
        <a:bodyPr/>
        <a:lstStyle/>
        <a:p>
          <a:endParaRPr lang="en-US"/>
        </a:p>
      </dgm:t>
    </dgm:pt>
    <dgm:pt modelId="{84A22854-EACF-45C1-8FE4-874D3F34CF02}">
      <dgm:prSet phldrT="[Text]"/>
      <dgm:spPr/>
      <dgm:t>
        <a:bodyPr/>
        <a:lstStyle/>
        <a:p>
          <a:r>
            <a:rPr lang="en-US" b="1" dirty="0"/>
            <a:t>Any party</a:t>
          </a:r>
          <a:r>
            <a:rPr lang="en-US" dirty="0"/>
            <a:t> who makes a </a:t>
          </a:r>
          <a:r>
            <a:rPr lang="en-US" b="1" dirty="0"/>
            <a:t>prima facie </a:t>
          </a:r>
          <a:r>
            <a:rPr lang="en-US" dirty="0"/>
            <a:t>showing that a registered mark was not in use during the relevant time period can ask the USPTO to commence a proceeding.</a:t>
          </a:r>
        </a:p>
      </dgm:t>
    </dgm:pt>
    <dgm:pt modelId="{52219C80-0E8E-4E0E-9835-726153990E0B}" type="parTrans" cxnId="{9FA67B2A-37F7-4BC0-A555-CE4620707FA9}">
      <dgm:prSet/>
      <dgm:spPr/>
      <dgm:t>
        <a:bodyPr/>
        <a:lstStyle/>
        <a:p>
          <a:endParaRPr lang="en-US"/>
        </a:p>
      </dgm:t>
    </dgm:pt>
    <dgm:pt modelId="{6683A3BE-1260-4A9F-A169-320467186824}" type="sibTrans" cxnId="{9FA67B2A-37F7-4BC0-A555-CE4620707FA9}">
      <dgm:prSet/>
      <dgm:spPr/>
      <dgm:t>
        <a:bodyPr/>
        <a:lstStyle/>
        <a:p>
          <a:endParaRPr lang="en-US"/>
        </a:p>
      </dgm:t>
    </dgm:pt>
    <dgm:pt modelId="{69874D51-16C3-411D-94F6-C6586FD76004}">
      <dgm:prSet phldrT="[Text]"/>
      <dgm:spPr/>
      <dgm:t>
        <a:bodyPr/>
        <a:lstStyle/>
        <a:p>
          <a:r>
            <a:rPr lang="en-US" dirty="0"/>
            <a:t>The </a:t>
          </a:r>
          <a:r>
            <a:rPr lang="en-US" b="1" dirty="0"/>
            <a:t>burden then shifts </a:t>
          </a:r>
          <a:r>
            <a:rPr lang="en-US" dirty="0"/>
            <a:t>to the registrant to </a:t>
          </a:r>
          <a:r>
            <a:rPr lang="en-US" b="1" dirty="0"/>
            <a:t>prove use</a:t>
          </a:r>
          <a:r>
            <a:rPr lang="en-US" dirty="0"/>
            <a:t>, with nothing more for the initiating party to do.</a:t>
          </a:r>
        </a:p>
      </dgm:t>
    </dgm:pt>
    <dgm:pt modelId="{958E062E-EB9A-4802-A20B-0F18EC066E07}" type="parTrans" cxnId="{A14C614E-429E-44E6-B4BD-06D4B16457CF}">
      <dgm:prSet/>
      <dgm:spPr/>
      <dgm:t>
        <a:bodyPr/>
        <a:lstStyle/>
        <a:p>
          <a:endParaRPr lang="en-US"/>
        </a:p>
      </dgm:t>
    </dgm:pt>
    <dgm:pt modelId="{04597A51-55E3-4EE0-A245-E518F6AB3637}" type="sibTrans" cxnId="{A14C614E-429E-44E6-B4BD-06D4B16457CF}">
      <dgm:prSet/>
      <dgm:spPr/>
      <dgm:t>
        <a:bodyPr/>
        <a:lstStyle/>
        <a:p>
          <a:endParaRPr lang="en-US"/>
        </a:p>
      </dgm:t>
    </dgm:pt>
    <dgm:pt modelId="{9B820C62-C758-4949-88B5-3651C226F6B4}">
      <dgm:prSet phldrT="[Text]"/>
      <dgm:spPr/>
      <dgm:t>
        <a:bodyPr/>
        <a:lstStyle/>
        <a:p>
          <a:r>
            <a:rPr lang="en-US" b="0" dirty="0"/>
            <a:t>They are fairly </a:t>
          </a:r>
          <a:r>
            <a:rPr lang="en-US" b="1" dirty="0"/>
            <a:t>easy</a:t>
          </a:r>
          <a:r>
            <a:rPr lang="en-US" b="0" dirty="0"/>
            <a:t> and </a:t>
          </a:r>
          <a:r>
            <a:rPr lang="en-US" b="1" dirty="0"/>
            <a:t>inexpensive</a:t>
          </a:r>
          <a:r>
            <a:rPr lang="en-US" b="0" dirty="0"/>
            <a:t> for a party to commence, and can put the burden on a trademark owner to defend its registration.</a:t>
          </a:r>
        </a:p>
      </dgm:t>
    </dgm:pt>
    <dgm:pt modelId="{32F590E6-7371-45CB-8E6F-D41E19C77E3D}" type="parTrans" cxnId="{A42AD9C7-FD1A-48E2-A5FE-14A6D37DE277}">
      <dgm:prSet/>
      <dgm:spPr/>
      <dgm:t>
        <a:bodyPr/>
        <a:lstStyle/>
        <a:p>
          <a:endParaRPr lang="en-US"/>
        </a:p>
      </dgm:t>
    </dgm:pt>
    <dgm:pt modelId="{B237484D-0227-4C07-AABD-065E4FF60F48}" type="sibTrans" cxnId="{A42AD9C7-FD1A-48E2-A5FE-14A6D37DE277}">
      <dgm:prSet/>
      <dgm:spPr/>
      <dgm:t>
        <a:bodyPr/>
        <a:lstStyle/>
        <a:p>
          <a:endParaRPr lang="en-US"/>
        </a:p>
      </dgm:t>
    </dgm:pt>
    <dgm:pt modelId="{5C6DA39A-874D-4B5E-889E-BC7302BDEEFC}">
      <dgm:prSet phldrT="[Text]"/>
      <dgm:spPr/>
      <dgm:t>
        <a:bodyPr/>
        <a:lstStyle/>
        <a:p>
          <a:r>
            <a:rPr lang="en-US" dirty="0"/>
            <a:t>If your trademark </a:t>
          </a:r>
          <a:r>
            <a:rPr lang="en-US" b="1" dirty="0"/>
            <a:t>application has been refused </a:t>
          </a:r>
          <a:r>
            <a:rPr lang="en-US" dirty="0"/>
            <a:t>because of an existing registration, these new procedures might provide an easy way to challenge the cited registration.</a:t>
          </a:r>
        </a:p>
      </dgm:t>
    </dgm:pt>
    <dgm:pt modelId="{B1FEC8CF-7129-4672-8F3A-C3D7F0E852D4}" type="parTrans" cxnId="{16AA3548-0C3F-4EAA-B539-91BF4692E47F}">
      <dgm:prSet/>
      <dgm:spPr/>
      <dgm:t>
        <a:bodyPr/>
        <a:lstStyle/>
        <a:p>
          <a:endParaRPr lang="en-US"/>
        </a:p>
      </dgm:t>
    </dgm:pt>
    <dgm:pt modelId="{07CF1504-FFF5-4FBA-9F38-C1405EE2B3AF}" type="sibTrans" cxnId="{16AA3548-0C3F-4EAA-B539-91BF4692E47F}">
      <dgm:prSet/>
      <dgm:spPr/>
      <dgm:t>
        <a:bodyPr/>
        <a:lstStyle/>
        <a:p>
          <a:endParaRPr lang="en-US"/>
        </a:p>
      </dgm:t>
    </dgm:pt>
    <dgm:pt modelId="{9C5CE611-EF98-4892-A2D9-EF032312D8F9}" type="pres">
      <dgm:prSet presAssocID="{2FABE356-EF38-41C9-8359-46EAAFBCE2F4}" presName="Name0" presStyleCnt="0">
        <dgm:presLayoutVars>
          <dgm:dir/>
          <dgm:animLvl val="lvl"/>
          <dgm:resizeHandles val="exact"/>
        </dgm:presLayoutVars>
      </dgm:prSet>
      <dgm:spPr/>
    </dgm:pt>
    <dgm:pt modelId="{1D4801D1-7DA5-4423-AE3B-FB90DFAEC466}" type="pres">
      <dgm:prSet presAssocID="{750E609A-8B77-48B7-8CE0-84F73EC6AC1B}" presName="linNode" presStyleCnt="0"/>
      <dgm:spPr/>
    </dgm:pt>
    <dgm:pt modelId="{8B859897-B027-4842-BBCC-A07106281301}" type="pres">
      <dgm:prSet presAssocID="{750E609A-8B77-48B7-8CE0-84F73EC6AC1B}" presName="parentText" presStyleLbl="node1" presStyleIdx="0" presStyleCnt="3">
        <dgm:presLayoutVars>
          <dgm:chMax val="1"/>
          <dgm:bulletEnabled val="1"/>
        </dgm:presLayoutVars>
      </dgm:prSet>
      <dgm:spPr/>
    </dgm:pt>
    <dgm:pt modelId="{6226A9FD-C8EC-43C8-83DD-4389ADE7E983}" type="pres">
      <dgm:prSet presAssocID="{750E609A-8B77-48B7-8CE0-84F73EC6AC1B}" presName="descendantText" presStyleLbl="alignAccFollowNode1" presStyleIdx="0" presStyleCnt="3">
        <dgm:presLayoutVars>
          <dgm:bulletEnabled val="1"/>
        </dgm:presLayoutVars>
      </dgm:prSet>
      <dgm:spPr/>
    </dgm:pt>
    <dgm:pt modelId="{6305EE94-4B3A-4FFD-9E2D-D43507CA0BB9}" type="pres">
      <dgm:prSet presAssocID="{C4F0564C-1F5A-4663-82ED-C28B73BE5C49}" presName="sp" presStyleCnt="0"/>
      <dgm:spPr/>
    </dgm:pt>
    <dgm:pt modelId="{CDDBBD6C-75AF-4BE0-8845-F830794E5E1F}" type="pres">
      <dgm:prSet presAssocID="{E8683B16-8FC1-40CE-B8F5-21A53341247C}" presName="linNode" presStyleCnt="0"/>
      <dgm:spPr/>
    </dgm:pt>
    <dgm:pt modelId="{73EC596C-E842-43E5-BE40-709D6678205E}" type="pres">
      <dgm:prSet presAssocID="{E8683B16-8FC1-40CE-B8F5-21A53341247C}" presName="parentText" presStyleLbl="node1" presStyleIdx="1" presStyleCnt="3" custScaleY="118806">
        <dgm:presLayoutVars>
          <dgm:chMax val="1"/>
          <dgm:bulletEnabled val="1"/>
        </dgm:presLayoutVars>
      </dgm:prSet>
      <dgm:spPr/>
    </dgm:pt>
    <dgm:pt modelId="{F9E78E98-BDD8-40E5-9C69-646D9AE506E0}" type="pres">
      <dgm:prSet presAssocID="{E8683B16-8FC1-40CE-B8F5-21A53341247C}" presName="descendantText" presStyleLbl="alignAccFollowNode1" presStyleIdx="1" presStyleCnt="3" custScaleY="167496" custLinFactNeighborX="255" custLinFactNeighborY="215">
        <dgm:presLayoutVars>
          <dgm:bulletEnabled val="1"/>
        </dgm:presLayoutVars>
      </dgm:prSet>
      <dgm:spPr/>
    </dgm:pt>
    <dgm:pt modelId="{44FC49D4-8AF2-48C5-9004-04EE6C0BD5D1}" type="pres">
      <dgm:prSet presAssocID="{FE4243CC-B82F-4C9E-A938-6556BC3F8422}" presName="sp" presStyleCnt="0"/>
      <dgm:spPr/>
    </dgm:pt>
    <dgm:pt modelId="{6D61C3AB-35B2-4CD8-9E8F-49B7949C3472}" type="pres">
      <dgm:prSet presAssocID="{8090676A-905E-44EE-8D20-DC0E82426A0D}" presName="linNode" presStyleCnt="0"/>
      <dgm:spPr/>
    </dgm:pt>
    <dgm:pt modelId="{13CF1514-03C0-49FA-9084-93F09E55CE26}" type="pres">
      <dgm:prSet presAssocID="{8090676A-905E-44EE-8D20-DC0E82426A0D}" presName="parentText" presStyleLbl="node1" presStyleIdx="2" presStyleCnt="3">
        <dgm:presLayoutVars>
          <dgm:chMax val="1"/>
          <dgm:bulletEnabled val="1"/>
        </dgm:presLayoutVars>
      </dgm:prSet>
      <dgm:spPr/>
    </dgm:pt>
    <dgm:pt modelId="{F427F279-D2FA-4577-998D-FF4888745113}" type="pres">
      <dgm:prSet presAssocID="{8090676A-905E-44EE-8D20-DC0E82426A0D}" presName="descendantText" presStyleLbl="alignAccFollowNode1" presStyleIdx="2" presStyleCnt="3">
        <dgm:presLayoutVars>
          <dgm:bulletEnabled val="1"/>
        </dgm:presLayoutVars>
      </dgm:prSet>
      <dgm:spPr/>
    </dgm:pt>
  </dgm:ptLst>
  <dgm:cxnLst>
    <dgm:cxn modelId="{C4412E02-F82C-4C58-9FC0-92218F5122A5}" type="presOf" srcId="{D249E8A1-09B4-47F1-BB94-10039A6DC935}" destId="{F9E78E98-BDD8-40E5-9C69-646D9AE506E0}" srcOrd="0" destOrd="1" presId="urn:microsoft.com/office/officeart/2005/8/layout/vList5"/>
    <dgm:cxn modelId="{3F288D13-EBAC-4062-BCC6-BE24326931AC}" srcId="{750E609A-8B77-48B7-8CE0-84F73EC6AC1B}" destId="{B4FA607B-178F-4C67-BC9E-E6763AAF2FB5}" srcOrd="0" destOrd="0" parTransId="{62EC8836-52E9-41F2-B37B-51D514554F9C}" sibTransId="{01455472-1A8B-48D6-BF32-62D7E5CD8610}"/>
    <dgm:cxn modelId="{9FA67B2A-37F7-4BC0-A555-CE4620707FA9}" srcId="{8090676A-905E-44EE-8D20-DC0E82426A0D}" destId="{84A22854-EACF-45C1-8FE4-874D3F34CF02}" srcOrd="0" destOrd="0" parTransId="{52219C80-0E8E-4E0E-9835-726153990E0B}" sibTransId="{6683A3BE-1260-4A9F-A169-320467186824}"/>
    <dgm:cxn modelId="{3BD8742B-BBFC-47B8-9C6A-0496D9D91F41}" type="presOf" srcId="{84A22854-EACF-45C1-8FE4-874D3F34CF02}" destId="{F427F279-D2FA-4577-998D-FF4888745113}" srcOrd="0" destOrd="0" presId="urn:microsoft.com/office/officeart/2005/8/layout/vList5"/>
    <dgm:cxn modelId="{19D9FA36-828A-4D33-A0F6-5DDECEAAF914}" type="presOf" srcId="{69874D51-16C3-411D-94F6-C6586FD76004}" destId="{F427F279-D2FA-4577-998D-FF4888745113}" srcOrd="0" destOrd="1" presId="urn:microsoft.com/office/officeart/2005/8/layout/vList5"/>
    <dgm:cxn modelId="{16AA3548-0C3F-4EAA-B539-91BF4692E47F}" srcId="{E8683B16-8FC1-40CE-B8F5-21A53341247C}" destId="{5C6DA39A-874D-4B5E-889E-BC7302BDEEFC}" srcOrd="2" destOrd="0" parTransId="{B1FEC8CF-7129-4672-8F3A-C3D7F0E852D4}" sibTransId="{07CF1504-FFF5-4FBA-9F38-C1405EE2B3AF}"/>
    <dgm:cxn modelId="{A14C614E-429E-44E6-B4BD-06D4B16457CF}" srcId="{8090676A-905E-44EE-8D20-DC0E82426A0D}" destId="{69874D51-16C3-411D-94F6-C6586FD76004}" srcOrd="1" destOrd="0" parTransId="{958E062E-EB9A-4802-A20B-0F18EC066E07}" sibTransId="{04597A51-55E3-4EE0-A245-E518F6AB3637}"/>
    <dgm:cxn modelId="{E79FC877-B154-4BE4-84B7-E838571816C8}" type="presOf" srcId="{9B820C62-C758-4949-88B5-3651C226F6B4}" destId="{6226A9FD-C8EC-43C8-83DD-4389ADE7E983}" srcOrd="0" destOrd="1" presId="urn:microsoft.com/office/officeart/2005/8/layout/vList5"/>
    <dgm:cxn modelId="{C0D80358-37A6-4B69-944E-7560C488B90E}" srcId="{E8683B16-8FC1-40CE-B8F5-21A53341247C}" destId="{D249E8A1-09B4-47F1-BB94-10039A6DC935}" srcOrd="1" destOrd="0" parTransId="{9FE49E2F-69E5-42C2-B808-E0AAA095107C}" sibTransId="{945B71CD-169F-4316-BAB8-5F893C97B1C8}"/>
    <dgm:cxn modelId="{AA366D82-7EE3-4B89-8D74-9E186EEB1CE2}" srcId="{2FABE356-EF38-41C9-8359-46EAAFBCE2F4}" destId="{E8683B16-8FC1-40CE-B8F5-21A53341247C}" srcOrd="1" destOrd="0" parTransId="{492E32FC-A279-4C58-A29E-BC1EEA6D047A}" sibTransId="{FE4243CC-B82F-4C9E-A938-6556BC3F8422}"/>
    <dgm:cxn modelId="{26EB7094-4EDB-4222-A3C9-A96FBF9896E8}" srcId="{E8683B16-8FC1-40CE-B8F5-21A53341247C}" destId="{9AFFBBF6-17F0-4C61-9A89-46554C07365D}" srcOrd="0" destOrd="0" parTransId="{0E281D1A-E4F1-4EC5-9E16-0491745969D4}" sibTransId="{10CD29E9-B462-4172-8894-8317F6B832DA}"/>
    <dgm:cxn modelId="{6C5DB39D-C5D6-4C1F-80B5-A261135D32F9}" type="presOf" srcId="{B4FA607B-178F-4C67-BC9E-E6763AAF2FB5}" destId="{6226A9FD-C8EC-43C8-83DD-4389ADE7E983}" srcOrd="0" destOrd="0" presId="urn:microsoft.com/office/officeart/2005/8/layout/vList5"/>
    <dgm:cxn modelId="{DF729CAB-1A2A-477A-B38D-0B44B1758776}" type="presOf" srcId="{8090676A-905E-44EE-8D20-DC0E82426A0D}" destId="{13CF1514-03C0-49FA-9084-93F09E55CE26}" srcOrd="0" destOrd="0" presId="urn:microsoft.com/office/officeart/2005/8/layout/vList5"/>
    <dgm:cxn modelId="{E4453DC5-C812-4186-B362-91691830757D}" type="presOf" srcId="{9AFFBBF6-17F0-4C61-9A89-46554C07365D}" destId="{F9E78E98-BDD8-40E5-9C69-646D9AE506E0}" srcOrd="0" destOrd="0" presId="urn:microsoft.com/office/officeart/2005/8/layout/vList5"/>
    <dgm:cxn modelId="{A42AD9C7-FD1A-48E2-A5FE-14A6D37DE277}" srcId="{750E609A-8B77-48B7-8CE0-84F73EC6AC1B}" destId="{9B820C62-C758-4949-88B5-3651C226F6B4}" srcOrd="1" destOrd="0" parTransId="{32F590E6-7371-45CB-8E6F-D41E19C77E3D}" sibTransId="{B237484D-0227-4C07-AABD-065E4FF60F48}"/>
    <dgm:cxn modelId="{3BBDA2CC-6FFB-4D26-9A2E-3D5BC137EB0A}" type="presOf" srcId="{750E609A-8B77-48B7-8CE0-84F73EC6AC1B}" destId="{8B859897-B027-4842-BBCC-A07106281301}" srcOrd="0" destOrd="0" presId="urn:microsoft.com/office/officeart/2005/8/layout/vList5"/>
    <dgm:cxn modelId="{050A06DC-14BA-40A2-AABC-5B668619CE7B}" type="presOf" srcId="{5C6DA39A-874D-4B5E-889E-BC7302BDEEFC}" destId="{F9E78E98-BDD8-40E5-9C69-646D9AE506E0}" srcOrd="0" destOrd="2" presId="urn:microsoft.com/office/officeart/2005/8/layout/vList5"/>
    <dgm:cxn modelId="{3D1163DE-CBA5-4E87-9DDC-D1B251A4DAF7}" srcId="{2FABE356-EF38-41C9-8359-46EAAFBCE2F4}" destId="{8090676A-905E-44EE-8D20-DC0E82426A0D}" srcOrd="2" destOrd="0" parTransId="{C5FF6D36-E732-4310-B5A9-7188FEE5E6FB}" sibTransId="{89306F60-8221-4136-9DD6-883D52B8F933}"/>
    <dgm:cxn modelId="{355BDCE1-9338-4489-B9B7-4CCD3C6D8F31}" srcId="{2FABE356-EF38-41C9-8359-46EAAFBCE2F4}" destId="{750E609A-8B77-48B7-8CE0-84F73EC6AC1B}" srcOrd="0" destOrd="0" parTransId="{9AD75D58-B44E-415E-9CA1-9BB07363888D}" sibTransId="{C4F0564C-1F5A-4663-82ED-C28B73BE5C49}"/>
    <dgm:cxn modelId="{2395FAEE-4B62-4199-B16F-11B7059C1833}" type="presOf" srcId="{2FABE356-EF38-41C9-8359-46EAAFBCE2F4}" destId="{9C5CE611-EF98-4892-A2D9-EF032312D8F9}" srcOrd="0" destOrd="0" presId="urn:microsoft.com/office/officeart/2005/8/layout/vList5"/>
    <dgm:cxn modelId="{594A5FFD-11C1-4124-9512-F98503F7D99F}" type="presOf" srcId="{E8683B16-8FC1-40CE-B8F5-21A53341247C}" destId="{73EC596C-E842-43E5-BE40-709D6678205E}" srcOrd="0" destOrd="0" presId="urn:microsoft.com/office/officeart/2005/8/layout/vList5"/>
    <dgm:cxn modelId="{3E9D6E9C-BA3F-4B69-BD58-1814F3368D22}" type="presParOf" srcId="{9C5CE611-EF98-4892-A2D9-EF032312D8F9}" destId="{1D4801D1-7DA5-4423-AE3B-FB90DFAEC466}" srcOrd="0" destOrd="0" presId="urn:microsoft.com/office/officeart/2005/8/layout/vList5"/>
    <dgm:cxn modelId="{54F91B9B-E6AB-49A3-9036-C51FE1E00D9C}" type="presParOf" srcId="{1D4801D1-7DA5-4423-AE3B-FB90DFAEC466}" destId="{8B859897-B027-4842-BBCC-A07106281301}" srcOrd="0" destOrd="0" presId="urn:microsoft.com/office/officeart/2005/8/layout/vList5"/>
    <dgm:cxn modelId="{F37E6892-4063-4701-A6CA-38D6363D4D97}" type="presParOf" srcId="{1D4801D1-7DA5-4423-AE3B-FB90DFAEC466}" destId="{6226A9FD-C8EC-43C8-83DD-4389ADE7E983}" srcOrd="1" destOrd="0" presId="urn:microsoft.com/office/officeart/2005/8/layout/vList5"/>
    <dgm:cxn modelId="{D41275BD-438E-4802-9F53-AC0C0C80AEDD}" type="presParOf" srcId="{9C5CE611-EF98-4892-A2D9-EF032312D8F9}" destId="{6305EE94-4B3A-4FFD-9E2D-D43507CA0BB9}" srcOrd="1" destOrd="0" presId="urn:microsoft.com/office/officeart/2005/8/layout/vList5"/>
    <dgm:cxn modelId="{B6B82BCD-2473-4B42-983B-D1E7AC4A303D}" type="presParOf" srcId="{9C5CE611-EF98-4892-A2D9-EF032312D8F9}" destId="{CDDBBD6C-75AF-4BE0-8845-F830794E5E1F}" srcOrd="2" destOrd="0" presId="urn:microsoft.com/office/officeart/2005/8/layout/vList5"/>
    <dgm:cxn modelId="{227F0F29-FE22-4B12-B2FF-A04BBBF06117}" type="presParOf" srcId="{CDDBBD6C-75AF-4BE0-8845-F830794E5E1F}" destId="{73EC596C-E842-43E5-BE40-709D6678205E}" srcOrd="0" destOrd="0" presId="urn:microsoft.com/office/officeart/2005/8/layout/vList5"/>
    <dgm:cxn modelId="{9E264DD2-06E1-4117-B365-CC1F8323C46B}" type="presParOf" srcId="{CDDBBD6C-75AF-4BE0-8845-F830794E5E1F}" destId="{F9E78E98-BDD8-40E5-9C69-646D9AE506E0}" srcOrd="1" destOrd="0" presId="urn:microsoft.com/office/officeart/2005/8/layout/vList5"/>
    <dgm:cxn modelId="{379A634B-60B0-49FE-99F0-C11B800C6616}" type="presParOf" srcId="{9C5CE611-EF98-4892-A2D9-EF032312D8F9}" destId="{44FC49D4-8AF2-48C5-9004-04EE6C0BD5D1}" srcOrd="3" destOrd="0" presId="urn:microsoft.com/office/officeart/2005/8/layout/vList5"/>
    <dgm:cxn modelId="{E632173D-6FC2-4B79-BB10-E37255B3099C}" type="presParOf" srcId="{9C5CE611-EF98-4892-A2D9-EF032312D8F9}" destId="{6D61C3AB-35B2-4CD8-9E8F-49B7949C3472}" srcOrd="4" destOrd="0" presId="urn:microsoft.com/office/officeart/2005/8/layout/vList5"/>
    <dgm:cxn modelId="{8DD2C823-F4BB-4E45-903B-2B2AE37E44A5}" type="presParOf" srcId="{6D61C3AB-35B2-4CD8-9E8F-49B7949C3472}" destId="{13CF1514-03C0-49FA-9084-93F09E55CE26}" srcOrd="0" destOrd="0" presId="urn:microsoft.com/office/officeart/2005/8/layout/vList5"/>
    <dgm:cxn modelId="{6B8A1707-EFB7-4F20-8B0B-24030E2F6FF8}" type="presParOf" srcId="{6D61C3AB-35B2-4CD8-9E8F-49B7949C3472}" destId="{F427F279-D2FA-4577-998D-FF488874511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26A9FD-C8EC-43C8-83DD-4389ADE7E983}">
      <dsp:nvSpPr>
        <dsp:cNvPr id="0" name=""/>
        <dsp:cNvSpPr/>
      </dsp:nvSpPr>
      <dsp:spPr>
        <a:xfrm rot="5400000">
          <a:off x="5330554" y="-2030699"/>
          <a:ext cx="1222027" cy="559206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t>Expungement </a:t>
          </a:r>
          <a:r>
            <a:rPr lang="en-US" sz="1400" kern="1200" dirty="0"/>
            <a:t>and </a:t>
          </a:r>
          <a:r>
            <a:rPr lang="en-US" sz="1400" b="1" kern="1200" dirty="0"/>
            <a:t>Reexamination </a:t>
          </a:r>
          <a:r>
            <a:rPr lang="en-US" sz="1400" kern="1200" dirty="0"/>
            <a:t>are two new procedures to </a:t>
          </a:r>
          <a:r>
            <a:rPr lang="en-US" sz="1400" b="1" kern="1200" dirty="0"/>
            <a:t>cancel </a:t>
          </a:r>
          <a:r>
            <a:rPr lang="en-US" sz="1400" kern="1200" dirty="0"/>
            <a:t>trademark registrations (in whole or in part) based on </a:t>
          </a:r>
          <a:r>
            <a:rPr lang="en-US" sz="1400" b="1" kern="1200" dirty="0"/>
            <a:t>non-use</a:t>
          </a:r>
          <a:r>
            <a:rPr lang="en-US" sz="1400" b="0" kern="1200" dirty="0"/>
            <a:t>.</a:t>
          </a:r>
          <a:endParaRPr lang="en-US" sz="1400" b="1" kern="1200" dirty="0"/>
        </a:p>
        <a:p>
          <a:pPr marL="114300" lvl="1" indent="-114300" algn="l" defTabSz="622300">
            <a:lnSpc>
              <a:spcPct val="90000"/>
            </a:lnSpc>
            <a:spcBef>
              <a:spcPct val="0"/>
            </a:spcBef>
            <a:spcAft>
              <a:spcPct val="15000"/>
            </a:spcAft>
            <a:buChar char="•"/>
          </a:pPr>
          <a:r>
            <a:rPr lang="en-US" sz="1400" b="0" kern="1200" dirty="0"/>
            <a:t>They are fairly </a:t>
          </a:r>
          <a:r>
            <a:rPr lang="en-US" sz="1400" b="1" kern="1200" dirty="0"/>
            <a:t>easy</a:t>
          </a:r>
          <a:r>
            <a:rPr lang="en-US" sz="1400" b="0" kern="1200" dirty="0"/>
            <a:t> and </a:t>
          </a:r>
          <a:r>
            <a:rPr lang="en-US" sz="1400" b="1" kern="1200" dirty="0"/>
            <a:t>inexpensive</a:t>
          </a:r>
          <a:r>
            <a:rPr lang="en-US" sz="1400" b="0" kern="1200" dirty="0"/>
            <a:t> for a party to commence, and can put the burden on a trademark owner to defend its registration.</a:t>
          </a:r>
        </a:p>
      </dsp:txBody>
      <dsp:txXfrm rot="-5400000">
        <a:off x="3145536" y="213973"/>
        <a:ext cx="5532410" cy="1102719"/>
      </dsp:txXfrm>
    </dsp:sp>
    <dsp:sp modelId="{8B859897-B027-4842-BBCC-A07106281301}">
      <dsp:nvSpPr>
        <dsp:cNvPr id="0" name=""/>
        <dsp:cNvSpPr/>
      </dsp:nvSpPr>
      <dsp:spPr>
        <a:xfrm>
          <a:off x="0" y="1564"/>
          <a:ext cx="3145536" cy="152753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Cooper Black" panose="0208090404030B020404" pitchFamily="18" charset="0"/>
            </a:rPr>
            <a:t>What are these new TMA procedures?</a:t>
          </a:r>
        </a:p>
      </dsp:txBody>
      <dsp:txXfrm>
        <a:off x="74568" y="76132"/>
        <a:ext cx="2996400" cy="1378398"/>
      </dsp:txXfrm>
    </dsp:sp>
    <dsp:sp modelId="{F9E78E98-BDD8-40E5-9C69-646D9AE506E0}">
      <dsp:nvSpPr>
        <dsp:cNvPr id="0" name=""/>
        <dsp:cNvSpPr/>
      </dsp:nvSpPr>
      <dsp:spPr>
        <a:xfrm rot="5400000">
          <a:off x="4920355" y="-161774"/>
          <a:ext cx="2046847" cy="5586602"/>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If you have US registrations based on non-US rights (under the </a:t>
          </a:r>
          <a:r>
            <a:rPr lang="en-US" sz="1400" b="1" kern="1200" dirty="0"/>
            <a:t>Paris Convention</a:t>
          </a:r>
          <a:r>
            <a:rPr lang="en-US" sz="1400" kern="1200" dirty="0"/>
            <a:t> or </a:t>
          </a:r>
          <a:r>
            <a:rPr lang="en-US" sz="1400" b="1" kern="1200" dirty="0"/>
            <a:t>Madrid Protocol</a:t>
          </a:r>
          <a:r>
            <a:rPr lang="en-US" sz="1400" kern="1200" dirty="0"/>
            <a:t>), your registrations might be subject to cancellation if you cannot show use in the US.</a:t>
          </a:r>
        </a:p>
        <a:p>
          <a:pPr marL="114300" lvl="1" indent="-114300" algn="l" defTabSz="622300">
            <a:lnSpc>
              <a:spcPct val="90000"/>
            </a:lnSpc>
            <a:spcBef>
              <a:spcPct val="0"/>
            </a:spcBef>
            <a:spcAft>
              <a:spcPct val="15000"/>
            </a:spcAft>
            <a:buChar char="•"/>
          </a:pPr>
          <a:r>
            <a:rPr lang="en-US" sz="1400" kern="1200" dirty="0"/>
            <a:t>If you obtained a use-based US registration based on an </a:t>
          </a:r>
          <a:r>
            <a:rPr lang="en-US" sz="1400" b="1" kern="1200" dirty="0"/>
            <a:t>inaccurate claim of use</a:t>
          </a:r>
          <a:r>
            <a:rPr lang="en-US" sz="1400" kern="1200" dirty="0"/>
            <a:t>, your registrations might be subject to cancellation </a:t>
          </a:r>
        </a:p>
        <a:p>
          <a:pPr marL="114300" lvl="1" indent="-114300" algn="l" defTabSz="622300">
            <a:lnSpc>
              <a:spcPct val="90000"/>
            </a:lnSpc>
            <a:spcBef>
              <a:spcPct val="0"/>
            </a:spcBef>
            <a:spcAft>
              <a:spcPct val="15000"/>
            </a:spcAft>
            <a:buChar char="•"/>
          </a:pPr>
          <a:r>
            <a:rPr lang="en-US" sz="1400" kern="1200" dirty="0"/>
            <a:t>If your trademark </a:t>
          </a:r>
          <a:r>
            <a:rPr lang="en-US" sz="1400" b="1" kern="1200" dirty="0"/>
            <a:t>application has been refused </a:t>
          </a:r>
          <a:r>
            <a:rPr lang="en-US" sz="1400" kern="1200" dirty="0"/>
            <a:t>because of an existing registration, these new procedures might provide an easy way to challenge the cited registration.</a:t>
          </a:r>
        </a:p>
      </dsp:txBody>
      <dsp:txXfrm rot="-5400000">
        <a:off x="3150478" y="1708022"/>
        <a:ext cx="5486683" cy="1847009"/>
      </dsp:txXfrm>
    </dsp:sp>
    <dsp:sp modelId="{73EC596C-E842-43E5-BE40-709D6678205E}">
      <dsp:nvSpPr>
        <dsp:cNvPr id="0" name=""/>
        <dsp:cNvSpPr/>
      </dsp:nvSpPr>
      <dsp:spPr>
        <a:xfrm>
          <a:off x="0" y="1721498"/>
          <a:ext cx="3142464" cy="181480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Cooper Black" panose="0208090404030B020404" pitchFamily="18" charset="0"/>
            </a:rPr>
            <a:t>Why should I care?</a:t>
          </a:r>
        </a:p>
      </dsp:txBody>
      <dsp:txXfrm>
        <a:off x="88591" y="1810089"/>
        <a:ext cx="2965282" cy="1637620"/>
      </dsp:txXfrm>
    </dsp:sp>
    <dsp:sp modelId="{F427F279-D2FA-4577-998D-FF4888745113}">
      <dsp:nvSpPr>
        <dsp:cNvPr id="0" name=""/>
        <dsp:cNvSpPr/>
      </dsp:nvSpPr>
      <dsp:spPr>
        <a:xfrm rot="5400000">
          <a:off x="5330554" y="1696435"/>
          <a:ext cx="1222027" cy="559206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t>Any party</a:t>
          </a:r>
          <a:r>
            <a:rPr lang="en-US" sz="1400" kern="1200" dirty="0"/>
            <a:t> who makes a </a:t>
          </a:r>
          <a:r>
            <a:rPr lang="en-US" sz="1400" b="1" kern="1200" dirty="0"/>
            <a:t>prima facie </a:t>
          </a:r>
          <a:r>
            <a:rPr lang="en-US" sz="1400" kern="1200" dirty="0"/>
            <a:t>showing that a registered mark was not in use during the relevant time period can ask the USPTO to commence a proceeding.</a:t>
          </a:r>
        </a:p>
        <a:p>
          <a:pPr marL="114300" lvl="1" indent="-114300" algn="l" defTabSz="622300">
            <a:lnSpc>
              <a:spcPct val="90000"/>
            </a:lnSpc>
            <a:spcBef>
              <a:spcPct val="0"/>
            </a:spcBef>
            <a:spcAft>
              <a:spcPct val="15000"/>
            </a:spcAft>
            <a:buChar char="•"/>
          </a:pPr>
          <a:r>
            <a:rPr lang="en-US" sz="1400" kern="1200" dirty="0"/>
            <a:t>The </a:t>
          </a:r>
          <a:r>
            <a:rPr lang="en-US" sz="1400" b="1" kern="1200" dirty="0"/>
            <a:t>burden then shifts </a:t>
          </a:r>
          <a:r>
            <a:rPr lang="en-US" sz="1400" kern="1200" dirty="0"/>
            <a:t>to the registrant to </a:t>
          </a:r>
          <a:r>
            <a:rPr lang="en-US" sz="1400" b="1" kern="1200" dirty="0"/>
            <a:t>prove use</a:t>
          </a:r>
          <a:r>
            <a:rPr lang="en-US" sz="1400" kern="1200" dirty="0"/>
            <a:t>, with nothing more for the initiating party to do.</a:t>
          </a:r>
        </a:p>
      </dsp:txBody>
      <dsp:txXfrm rot="-5400000">
        <a:off x="3145536" y="3941107"/>
        <a:ext cx="5532410" cy="1102719"/>
      </dsp:txXfrm>
    </dsp:sp>
    <dsp:sp modelId="{13CF1514-03C0-49FA-9084-93F09E55CE26}">
      <dsp:nvSpPr>
        <dsp:cNvPr id="0" name=""/>
        <dsp:cNvSpPr/>
      </dsp:nvSpPr>
      <dsp:spPr>
        <a:xfrm>
          <a:off x="0" y="3728700"/>
          <a:ext cx="3145536" cy="152753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Cooper Black" panose="0208090404030B020404" pitchFamily="18" charset="0"/>
            </a:rPr>
            <a:t>How will they work?</a:t>
          </a:r>
        </a:p>
      </dsp:txBody>
      <dsp:txXfrm>
        <a:off x="74568" y="3803268"/>
        <a:ext cx="2996400" cy="137839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AFDF2C3-5653-4EA6-A1A1-7A448C327F5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pic>
        <p:nvPicPr>
          <p:cNvPr id="8" name="Picture 7">
            <a:extLst>
              <a:ext uri="{FF2B5EF4-FFF2-40B4-BE49-F238E27FC236}">
                <a16:creationId xmlns:a16="http://schemas.microsoft.com/office/drawing/2014/main" id="{E8C02C01-C1F0-4B1E-A7D7-E7F271B724C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60051" y="553917"/>
            <a:ext cx="2566076" cy="402771"/>
          </a:xfrm>
          <a:prstGeom prst="rect">
            <a:avLst/>
          </a:prstGeom>
        </p:spPr>
      </p:pic>
      <p:cxnSp>
        <p:nvCxnSpPr>
          <p:cNvPr id="9" name="Straight Connector 8">
            <a:extLst>
              <a:ext uri="{FF2B5EF4-FFF2-40B4-BE49-F238E27FC236}">
                <a16:creationId xmlns:a16="http://schemas.microsoft.com/office/drawing/2014/main" id="{CE482777-7335-467F-B145-C6F614D26350}"/>
              </a:ext>
            </a:extLst>
          </p:cNvPr>
          <p:cNvCxnSpPr>
            <a:cxnSpLocks/>
          </p:cNvCxnSpPr>
          <p:nvPr/>
        </p:nvCxnSpPr>
        <p:spPr>
          <a:xfrm>
            <a:off x="274320" y="1302384"/>
            <a:ext cx="6926580" cy="0"/>
          </a:xfrm>
          <a:prstGeom prst="line">
            <a:avLst/>
          </a:prstGeom>
          <a:ln w="9525">
            <a:solidFill>
              <a:srgbClr val="E07727"/>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330BA981-B4BD-453C-B8B0-DD0CB357D281}"/>
              </a:ext>
            </a:extLst>
          </p:cNvPr>
          <p:cNvSpPr txBox="1"/>
          <p:nvPr/>
        </p:nvSpPr>
        <p:spPr>
          <a:xfrm>
            <a:off x="204121" y="957956"/>
            <a:ext cx="3291158" cy="265457"/>
          </a:xfrm>
          <a:prstGeom prst="rect">
            <a:avLst/>
          </a:prstGeom>
          <a:noFill/>
        </p:spPr>
        <p:txBody>
          <a:bodyPr wrap="square" rtlCol="0">
            <a:spAutoFit/>
          </a:bodyPr>
          <a:lstStyle/>
          <a:p>
            <a:r>
              <a:rPr lang="en-US" sz="1125" b="0" i="0" dirty="0">
                <a:solidFill>
                  <a:srgbClr val="333333"/>
                </a:solidFill>
                <a:effectLst/>
                <a:latin typeface="Arial" panose="020B0604020202020204" pitchFamily="34" charset="0"/>
                <a:cs typeface="Arial" panose="020B0604020202020204" pitchFamily="34" charset="0"/>
              </a:rPr>
              <a:t>Innovative. Integrated. Industry-Focused.</a:t>
            </a:r>
            <a:endParaRPr lang="en-US" sz="1125" dirty="0">
              <a:solidFill>
                <a:srgbClr val="333333"/>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3D022376-D62B-4BA1-A4D7-E61BB22A817E}"/>
              </a:ext>
            </a:extLst>
          </p:cNvPr>
          <p:cNvSpPr txBox="1"/>
          <p:nvPr/>
        </p:nvSpPr>
        <p:spPr>
          <a:xfrm>
            <a:off x="205741" y="6446951"/>
            <a:ext cx="3403400" cy="265457"/>
          </a:xfrm>
          <a:prstGeom prst="rect">
            <a:avLst/>
          </a:prstGeom>
          <a:noFill/>
        </p:spPr>
        <p:txBody>
          <a:bodyPr wrap="square" rtlCol="0" anchor="ctr">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25" b="1" i="0" dirty="0">
                <a:solidFill>
                  <a:srgbClr val="333333"/>
                </a:solidFill>
                <a:effectLst/>
                <a:latin typeface="Arial" panose="020B0604020202020204" pitchFamily="34" charset="0"/>
                <a:cs typeface="Arial" panose="020B0604020202020204" pitchFamily="34" charset="0"/>
              </a:rPr>
              <a:t>Regulatory</a:t>
            </a:r>
            <a:r>
              <a:rPr lang="en-US" sz="1125" b="0" i="0" dirty="0">
                <a:solidFill>
                  <a:srgbClr val="333333"/>
                </a:solidFill>
                <a:effectLst/>
                <a:latin typeface="Arial" panose="020B0604020202020204" pitchFamily="34" charset="0"/>
                <a:cs typeface="Arial" panose="020B0604020202020204" pitchFamily="34" charset="0"/>
              </a:rPr>
              <a:t> </a:t>
            </a:r>
            <a:r>
              <a:rPr lang="en-US" sz="1125" b="0" i="0" dirty="0">
                <a:solidFill>
                  <a:srgbClr val="E07727"/>
                </a:solidFill>
                <a:effectLst/>
                <a:latin typeface="Arial" panose="020B0604020202020204" pitchFamily="34" charset="0"/>
                <a:cs typeface="Arial" panose="020B0604020202020204" pitchFamily="34" charset="0"/>
              </a:rPr>
              <a:t>|</a:t>
            </a:r>
            <a:r>
              <a:rPr lang="en-US" sz="1125" b="0" i="0" dirty="0">
                <a:solidFill>
                  <a:srgbClr val="333333"/>
                </a:solidFill>
                <a:effectLst/>
                <a:latin typeface="Arial" panose="020B0604020202020204" pitchFamily="34" charset="0"/>
                <a:cs typeface="Arial" panose="020B0604020202020204" pitchFamily="34" charset="0"/>
              </a:rPr>
              <a:t> </a:t>
            </a:r>
            <a:r>
              <a:rPr lang="en-US" sz="1125" b="1" i="0" dirty="0">
                <a:solidFill>
                  <a:srgbClr val="333333"/>
                </a:solidFill>
                <a:effectLst/>
                <a:latin typeface="Arial" panose="020B0604020202020204" pitchFamily="34" charset="0"/>
                <a:cs typeface="Arial" panose="020B0604020202020204" pitchFamily="34" charset="0"/>
              </a:rPr>
              <a:t>Litigation</a:t>
            </a:r>
            <a:r>
              <a:rPr lang="en-US" sz="1125" b="0" i="0" dirty="0">
                <a:solidFill>
                  <a:srgbClr val="333333"/>
                </a:solidFill>
                <a:effectLst/>
                <a:latin typeface="Arial" panose="020B0604020202020204" pitchFamily="34" charset="0"/>
                <a:cs typeface="Arial" panose="020B0604020202020204" pitchFamily="34" charset="0"/>
              </a:rPr>
              <a:t> </a:t>
            </a:r>
            <a:r>
              <a:rPr lang="en-US" sz="1125" b="0" i="0" dirty="0">
                <a:solidFill>
                  <a:srgbClr val="E07727"/>
                </a:solidFill>
                <a:effectLst/>
                <a:latin typeface="Arial" panose="020B0604020202020204" pitchFamily="34" charset="0"/>
                <a:cs typeface="Arial" panose="020B0604020202020204" pitchFamily="34" charset="0"/>
              </a:rPr>
              <a:t>|</a:t>
            </a:r>
            <a:r>
              <a:rPr lang="en-US" sz="1125" b="0" i="0" dirty="0">
                <a:solidFill>
                  <a:srgbClr val="333333"/>
                </a:solidFill>
                <a:effectLst/>
                <a:latin typeface="Arial" panose="020B0604020202020204" pitchFamily="34" charset="0"/>
                <a:cs typeface="Arial" panose="020B0604020202020204" pitchFamily="34" charset="0"/>
              </a:rPr>
              <a:t> </a:t>
            </a:r>
            <a:r>
              <a:rPr lang="en-US" sz="1125" b="1" i="0" dirty="0">
                <a:solidFill>
                  <a:srgbClr val="333333"/>
                </a:solidFill>
                <a:effectLst/>
                <a:latin typeface="Arial" panose="020B0604020202020204" pitchFamily="34" charset="0"/>
                <a:cs typeface="Arial" panose="020B0604020202020204" pitchFamily="34" charset="0"/>
              </a:rPr>
              <a:t>Transactional</a:t>
            </a:r>
            <a:endParaRPr lang="en-US" sz="1125" b="1" i="0" dirty="0">
              <a:solidFill>
                <a:srgbClr val="333333"/>
              </a:solidFill>
              <a:effectLst/>
              <a:latin typeface="nimbus-sans"/>
            </a:endParaRPr>
          </a:p>
        </p:txBody>
      </p:sp>
      <p:sp>
        <p:nvSpPr>
          <p:cNvPr id="2" name="Title 1">
            <a:extLst>
              <a:ext uri="{FF2B5EF4-FFF2-40B4-BE49-F238E27FC236}">
                <a16:creationId xmlns:a16="http://schemas.microsoft.com/office/drawing/2014/main" id="{C0E8FC51-7AFA-4F03-A704-487141BB3EEA}"/>
              </a:ext>
            </a:extLst>
          </p:cNvPr>
          <p:cNvSpPr>
            <a:spLocks noGrp="1"/>
          </p:cNvSpPr>
          <p:nvPr>
            <p:ph type="ctrTitle"/>
          </p:nvPr>
        </p:nvSpPr>
        <p:spPr>
          <a:xfrm>
            <a:off x="198882" y="1426464"/>
            <a:ext cx="6926580" cy="1837944"/>
          </a:xfrm>
          <a:prstGeom prst="rect">
            <a:avLst/>
          </a:prstGeom>
        </p:spPr>
        <p:txBody>
          <a:bodyPr anchor="b">
            <a:normAutofit/>
          </a:bodyPr>
          <a:lstStyle>
            <a:lvl1pPr algn="l">
              <a:defRPr lang="en-US" sz="2700" dirty="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33A7ED5-EA58-4E25-B6B1-9C7A76FF3B3D}"/>
              </a:ext>
            </a:extLst>
          </p:cNvPr>
          <p:cNvSpPr>
            <a:spLocks noGrp="1"/>
          </p:cNvSpPr>
          <p:nvPr>
            <p:ph type="subTitle" idx="1"/>
          </p:nvPr>
        </p:nvSpPr>
        <p:spPr>
          <a:xfrm>
            <a:off x="198882" y="3529584"/>
            <a:ext cx="6652260" cy="1700784"/>
          </a:xfrm>
          <a:prstGeom prst="rect">
            <a:avLst/>
          </a:prstGeom>
        </p:spPr>
        <p:txBody>
          <a:bodyPr anchor="b"/>
          <a:lstStyle>
            <a:lvl1pPr marL="0" indent="0" algn="l">
              <a:buNone/>
              <a:defRPr lang="en-US" sz="1200" kern="1200" dirty="0" smtClean="0">
                <a:solidFill>
                  <a:schemeClr val="tx1"/>
                </a:solidFill>
                <a:latin typeface="Arial" panose="020B0604020202020204" pitchFamily="34" charset="0"/>
                <a:ea typeface="+mn-ea"/>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A0CECB79-76AD-4AF4-9C74-0420C90B23C8}"/>
              </a:ext>
            </a:extLst>
          </p:cNvPr>
          <p:cNvSpPr>
            <a:spLocks noGrp="1"/>
          </p:cNvSpPr>
          <p:nvPr>
            <p:ph type="dt" sz="half" idx="10"/>
          </p:nvPr>
        </p:nvSpPr>
        <p:spPr>
          <a:xfrm>
            <a:off x="205740" y="5779009"/>
            <a:ext cx="2057400" cy="365125"/>
          </a:xfrm>
        </p:spPr>
        <p:txBody>
          <a:bodyPr/>
          <a:lstStyle>
            <a:lvl1pPr>
              <a:defRPr sz="750"/>
            </a:lvl1pPr>
          </a:lstStyle>
          <a:p>
            <a:fld id="{1FB470E4-D47A-45CF-82B9-D340A16719E0}" type="datetimeFigureOut">
              <a:rPr lang="en-US" smtClean="0"/>
              <a:t>1/4/2022</a:t>
            </a:fld>
            <a:endParaRPr lang="en-US" dirty="0"/>
          </a:p>
        </p:txBody>
      </p:sp>
      <p:pic>
        <p:nvPicPr>
          <p:cNvPr id="12" name="Picture 11">
            <a:extLst>
              <a:ext uri="{FF2B5EF4-FFF2-40B4-BE49-F238E27FC236}">
                <a16:creationId xmlns:a16="http://schemas.microsoft.com/office/drawing/2014/main" id="{7B6BF420-C40E-4996-A5E4-88E5900E709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60051" y="553917"/>
            <a:ext cx="2566076" cy="402771"/>
          </a:xfrm>
          <a:prstGeom prst="rect">
            <a:avLst/>
          </a:prstGeom>
        </p:spPr>
      </p:pic>
      <p:cxnSp>
        <p:nvCxnSpPr>
          <p:cNvPr id="13" name="Straight Connector 12">
            <a:extLst>
              <a:ext uri="{FF2B5EF4-FFF2-40B4-BE49-F238E27FC236}">
                <a16:creationId xmlns:a16="http://schemas.microsoft.com/office/drawing/2014/main" id="{BD2CBDFA-0BD3-4E1C-A7E9-3B17A0326346}"/>
              </a:ext>
            </a:extLst>
          </p:cNvPr>
          <p:cNvCxnSpPr>
            <a:cxnSpLocks/>
          </p:cNvCxnSpPr>
          <p:nvPr/>
        </p:nvCxnSpPr>
        <p:spPr>
          <a:xfrm>
            <a:off x="274320" y="1302384"/>
            <a:ext cx="6926580" cy="0"/>
          </a:xfrm>
          <a:prstGeom prst="line">
            <a:avLst/>
          </a:prstGeom>
          <a:ln w="9525">
            <a:solidFill>
              <a:srgbClr val="E07727"/>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E929D8D-A857-4FF3-9D1D-D104B44B97AF}"/>
              </a:ext>
            </a:extLst>
          </p:cNvPr>
          <p:cNvSpPr txBox="1"/>
          <p:nvPr/>
        </p:nvSpPr>
        <p:spPr>
          <a:xfrm>
            <a:off x="204121" y="957956"/>
            <a:ext cx="3291158" cy="265457"/>
          </a:xfrm>
          <a:prstGeom prst="rect">
            <a:avLst/>
          </a:prstGeom>
          <a:noFill/>
        </p:spPr>
        <p:txBody>
          <a:bodyPr wrap="square" rtlCol="0">
            <a:spAutoFit/>
          </a:bodyPr>
          <a:lstStyle/>
          <a:p>
            <a:r>
              <a:rPr lang="en-US" sz="1125" b="0" i="0" dirty="0">
                <a:solidFill>
                  <a:srgbClr val="333333"/>
                </a:solidFill>
                <a:effectLst/>
                <a:latin typeface="Arial" panose="020B0604020202020204" pitchFamily="34" charset="0"/>
                <a:cs typeface="Arial" panose="020B0604020202020204" pitchFamily="34" charset="0"/>
              </a:rPr>
              <a:t>Innovative. Integrated. Industry-Focused.</a:t>
            </a:r>
            <a:endParaRPr lang="en-US" sz="1125" dirty="0">
              <a:solidFill>
                <a:srgbClr val="333333"/>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75C44973-FB69-4B8D-928E-6C2F66EEEC09}"/>
              </a:ext>
            </a:extLst>
          </p:cNvPr>
          <p:cNvSpPr txBox="1"/>
          <p:nvPr/>
        </p:nvSpPr>
        <p:spPr>
          <a:xfrm>
            <a:off x="6820393" y="6596780"/>
            <a:ext cx="2283788" cy="276999"/>
          </a:xfrm>
          <a:prstGeom prst="rect">
            <a:avLst/>
          </a:prstGeom>
          <a:noFill/>
        </p:spPr>
        <p:txBody>
          <a:bodyPr wrap="square">
            <a:spAutoFit/>
          </a:bodyPr>
          <a:lstStyle/>
          <a:p>
            <a:pPr fontAlgn="base"/>
            <a:r>
              <a:rPr lang="en-US" sz="600" dirty="0">
                <a:solidFill>
                  <a:schemeClr val="bg1"/>
                </a:solidFill>
                <a:effectLst/>
                <a:latin typeface="Arial" panose="020B0604020202020204" pitchFamily="34" charset="0"/>
                <a:cs typeface="Arial" panose="020B0604020202020204" pitchFamily="34" charset="0"/>
              </a:rPr>
              <a:t>© Arnold &amp; Porter Kaye Scholer LLP 2021 All Rights Reserved.</a:t>
            </a:r>
          </a:p>
        </p:txBody>
      </p:sp>
    </p:spTree>
    <p:extLst>
      <p:ext uri="{BB962C8B-B14F-4D97-AF65-F5344CB8AC3E}">
        <p14:creationId xmlns:p14="http://schemas.microsoft.com/office/powerpoint/2010/main" val="313612775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685E-364A-415B-A793-1822404BF86E}"/>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4AE73F8-4A18-4451-B681-B054113253EF}"/>
              </a:ext>
            </a:extLst>
          </p:cNvPr>
          <p:cNvSpPr>
            <a:spLocks noGrp="1"/>
          </p:cNvSpPr>
          <p:nvPr>
            <p:ph type="dt" sz="half" idx="10"/>
          </p:nvPr>
        </p:nvSpPr>
        <p:spPr/>
        <p:txBody>
          <a:bodyPr/>
          <a:lstStyle/>
          <a:p>
            <a:fld id="{1FB470E4-D47A-45CF-82B9-D340A16719E0}" type="datetimeFigureOut">
              <a:rPr lang="en-US" smtClean="0"/>
              <a:t>1/4/2022</a:t>
            </a:fld>
            <a:endParaRPr lang="en-US" dirty="0"/>
          </a:p>
        </p:txBody>
      </p:sp>
      <p:sp>
        <p:nvSpPr>
          <p:cNvPr id="4" name="Footer Placeholder 3">
            <a:extLst>
              <a:ext uri="{FF2B5EF4-FFF2-40B4-BE49-F238E27FC236}">
                <a16:creationId xmlns:a16="http://schemas.microsoft.com/office/drawing/2014/main" id="{9D941461-BFDC-45AB-A048-C03F1520FF3E}"/>
              </a:ext>
            </a:extLst>
          </p:cNvPr>
          <p:cNvSpPr>
            <a:spLocks noGrp="1"/>
          </p:cNvSpPr>
          <p:nvPr>
            <p:ph type="ftr" sz="quarter" idx="11"/>
          </p:nvPr>
        </p:nvSpPr>
        <p:spPr/>
        <p:txBody>
          <a:bodyPr/>
          <a:lstStyle/>
          <a:p>
            <a:endParaRPr lang="en-US" dirty="0"/>
          </a:p>
        </p:txBody>
      </p:sp>
      <p:sp>
        <p:nvSpPr>
          <p:cNvPr id="5" name="Content Placeholder 3">
            <a:extLst>
              <a:ext uri="{FF2B5EF4-FFF2-40B4-BE49-F238E27FC236}">
                <a16:creationId xmlns:a16="http://schemas.microsoft.com/office/drawing/2014/main" id="{80597A4D-12C4-4CE0-8F42-57B40DD60908}"/>
              </a:ext>
            </a:extLst>
          </p:cNvPr>
          <p:cNvSpPr>
            <a:spLocks noGrp="1"/>
          </p:cNvSpPr>
          <p:nvPr>
            <p:ph sz="half" idx="2"/>
          </p:nvPr>
        </p:nvSpPr>
        <p:spPr>
          <a:xfrm>
            <a:off x="157734" y="822960"/>
            <a:ext cx="4251960" cy="5486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5D32E9D8-E67D-4C69-BFC7-C7B062984D80}"/>
              </a:ext>
            </a:extLst>
          </p:cNvPr>
          <p:cNvSpPr>
            <a:spLocks noGrp="1"/>
          </p:cNvSpPr>
          <p:nvPr>
            <p:ph sz="quarter" idx="4"/>
          </p:nvPr>
        </p:nvSpPr>
        <p:spPr>
          <a:xfrm>
            <a:off x="4642866" y="822960"/>
            <a:ext cx="4251960" cy="5486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1">
            <a:extLst>
              <a:ext uri="{FF2B5EF4-FFF2-40B4-BE49-F238E27FC236}">
                <a16:creationId xmlns:a16="http://schemas.microsoft.com/office/drawing/2014/main" id="{FCBDC3EB-70BD-45DA-AE07-36F27C628DDB}"/>
              </a:ext>
            </a:extLst>
          </p:cNvPr>
          <p:cNvSpPr>
            <a:spLocks noGrp="1"/>
          </p:cNvSpPr>
          <p:nvPr>
            <p:ph type="sldNum" sz="quarter" idx="12"/>
          </p:nvPr>
        </p:nvSpPr>
        <p:spPr>
          <a:xfrm>
            <a:off x="157734" y="6492241"/>
            <a:ext cx="285750" cy="365125"/>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E47FCACB-1383-4B3F-A264-1518D260961C}" type="slidenum">
              <a:rPr lang="en-US" smtClean="0"/>
              <a:t>‹#›</a:t>
            </a:fld>
            <a:endParaRPr lang="en-US" dirty="0"/>
          </a:p>
        </p:txBody>
      </p:sp>
    </p:spTree>
    <p:extLst>
      <p:ext uri="{BB962C8B-B14F-4D97-AF65-F5344CB8AC3E}">
        <p14:creationId xmlns:p14="http://schemas.microsoft.com/office/powerpoint/2010/main" val="112310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ontent_Privileged and Confidenti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B23A7-6060-4A79-820C-27C684C9BBC8}"/>
              </a:ext>
            </a:extLst>
          </p:cNvPr>
          <p:cNvSpPr>
            <a:spLocks noGrp="1"/>
          </p:cNvSpPr>
          <p:nvPr>
            <p:ph type="title"/>
          </p:nvPr>
        </p:nvSpPr>
        <p:spPr>
          <a:xfrm>
            <a:off x="157734" y="109728"/>
            <a:ext cx="8737092" cy="649224"/>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0B1FB46-30AA-46D3-AD34-F2C65279189A}"/>
              </a:ext>
            </a:extLst>
          </p:cNvPr>
          <p:cNvSpPr>
            <a:spLocks noGrp="1"/>
          </p:cNvSpPr>
          <p:nvPr>
            <p:ph idx="1"/>
          </p:nvPr>
        </p:nvSpPr>
        <p:spPr>
          <a:xfrm>
            <a:off x="157734" y="822960"/>
            <a:ext cx="8737092" cy="5486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4ED005D-11B0-4A4D-8207-59C78786E4EE}"/>
              </a:ext>
            </a:extLst>
          </p:cNvPr>
          <p:cNvSpPr>
            <a:spLocks noGrp="1"/>
          </p:cNvSpPr>
          <p:nvPr>
            <p:ph type="dt" sz="half" idx="10"/>
          </p:nvPr>
        </p:nvSpPr>
        <p:spPr/>
        <p:txBody>
          <a:bodyPr/>
          <a:lstStyle/>
          <a:p>
            <a:fld id="{1FB470E4-D47A-45CF-82B9-D340A16719E0}" type="datetimeFigureOut">
              <a:rPr lang="en-US" smtClean="0"/>
              <a:t>1/4/2022</a:t>
            </a:fld>
            <a:endParaRPr lang="en-US" dirty="0"/>
          </a:p>
        </p:txBody>
      </p:sp>
      <p:sp>
        <p:nvSpPr>
          <p:cNvPr id="5" name="Footer Placeholder 4">
            <a:extLst>
              <a:ext uri="{FF2B5EF4-FFF2-40B4-BE49-F238E27FC236}">
                <a16:creationId xmlns:a16="http://schemas.microsoft.com/office/drawing/2014/main" id="{964CDB7E-504E-4FB5-8A85-B3256AA57DFF}"/>
              </a:ext>
            </a:extLst>
          </p:cNvPr>
          <p:cNvSpPr>
            <a:spLocks noGrp="1"/>
          </p:cNvSpPr>
          <p:nvPr>
            <p:ph type="ftr" sz="quarter" idx="11"/>
          </p:nvPr>
        </p:nvSpPr>
        <p:spPr/>
        <p:txBody>
          <a:bodyPr/>
          <a:lstStyle/>
          <a:p>
            <a:endParaRPr lang="en-US" dirty="0"/>
          </a:p>
        </p:txBody>
      </p:sp>
      <p:sp>
        <p:nvSpPr>
          <p:cNvPr id="8" name="TextBox 7">
            <a:extLst>
              <a:ext uri="{FF2B5EF4-FFF2-40B4-BE49-F238E27FC236}">
                <a16:creationId xmlns:a16="http://schemas.microsoft.com/office/drawing/2014/main" id="{9A57329B-9165-4C48-8285-6D8728FE718A}"/>
              </a:ext>
            </a:extLst>
          </p:cNvPr>
          <p:cNvSpPr txBox="1"/>
          <p:nvPr/>
        </p:nvSpPr>
        <p:spPr>
          <a:xfrm flipH="1">
            <a:off x="3543300" y="6513453"/>
            <a:ext cx="2057400" cy="230832"/>
          </a:xfrm>
          <a:prstGeom prst="rect">
            <a:avLst/>
          </a:prstGeom>
          <a:noFill/>
        </p:spPr>
        <p:txBody>
          <a:bodyPr wrap="square" rtlCol="0">
            <a:spAutoFit/>
          </a:bodyPr>
          <a:lstStyle/>
          <a:p>
            <a:pPr algn="ctr"/>
            <a:r>
              <a:rPr lang="en-US" sz="900" kern="1200" dirty="0">
                <a:solidFill>
                  <a:srgbClr val="333333"/>
                </a:solidFill>
                <a:latin typeface="Arial" panose="020B0604020202020204" pitchFamily="34" charset="0"/>
                <a:ea typeface="+mn-ea"/>
                <a:cs typeface="Arial" panose="020B0604020202020204" pitchFamily="34" charset="0"/>
              </a:rPr>
              <a:t>Privileged and Confidential</a:t>
            </a:r>
          </a:p>
        </p:txBody>
      </p:sp>
      <p:sp>
        <p:nvSpPr>
          <p:cNvPr id="9" name="Slide Number Placeholder 1">
            <a:extLst>
              <a:ext uri="{FF2B5EF4-FFF2-40B4-BE49-F238E27FC236}">
                <a16:creationId xmlns:a16="http://schemas.microsoft.com/office/drawing/2014/main" id="{BB56F4B7-CD42-41F0-9D62-073C14B62CC6}"/>
              </a:ext>
            </a:extLst>
          </p:cNvPr>
          <p:cNvSpPr>
            <a:spLocks noGrp="1"/>
          </p:cNvSpPr>
          <p:nvPr>
            <p:ph type="sldNum" sz="quarter" idx="4"/>
          </p:nvPr>
        </p:nvSpPr>
        <p:spPr>
          <a:xfrm>
            <a:off x="157734" y="6492241"/>
            <a:ext cx="285750" cy="365125"/>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E47FCACB-1383-4B3F-A264-1518D260961C}" type="slidenum">
              <a:rPr lang="en-US" smtClean="0"/>
              <a:t>‹#›</a:t>
            </a:fld>
            <a:endParaRPr lang="en-US" dirty="0"/>
          </a:p>
        </p:txBody>
      </p:sp>
    </p:spTree>
    <p:extLst>
      <p:ext uri="{BB962C8B-B14F-4D97-AF65-F5344CB8AC3E}">
        <p14:creationId xmlns:p14="http://schemas.microsoft.com/office/powerpoint/2010/main" val="2747057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_Disclaimer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B23A7-6060-4A79-820C-27C684C9BBC8}"/>
              </a:ext>
            </a:extLst>
          </p:cNvPr>
          <p:cNvSpPr>
            <a:spLocks noGrp="1"/>
          </p:cNvSpPr>
          <p:nvPr>
            <p:ph type="title"/>
          </p:nvPr>
        </p:nvSpPr>
        <p:spPr>
          <a:xfrm>
            <a:off x="157734" y="109728"/>
            <a:ext cx="8737092" cy="649224"/>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0B1FB46-30AA-46D3-AD34-F2C65279189A}"/>
              </a:ext>
            </a:extLst>
          </p:cNvPr>
          <p:cNvSpPr>
            <a:spLocks noGrp="1"/>
          </p:cNvSpPr>
          <p:nvPr>
            <p:ph idx="1"/>
          </p:nvPr>
        </p:nvSpPr>
        <p:spPr>
          <a:xfrm>
            <a:off x="157734" y="822960"/>
            <a:ext cx="8737092" cy="5486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4ED005D-11B0-4A4D-8207-59C78786E4EE}"/>
              </a:ext>
            </a:extLst>
          </p:cNvPr>
          <p:cNvSpPr>
            <a:spLocks noGrp="1"/>
          </p:cNvSpPr>
          <p:nvPr>
            <p:ph type="dt" sz="half" idx="10"/>
          </p:nvPr>
        </p:nvSpPr>
        <p:spPr/>
        <p:txBody>
          <a:bodyPr/>
          <a:lstStyle/>
          <a:p>
            <a:fld id="{1FB470E4-D47A-45CF-82B9-D340A16719E0}" type="datetimeFigureOut">
              <a:rPr lang="en-US" smtClean="0"/>
              <a:t>1/4/2022</a:t>
            </a:fld>
            <a:endParaRPr lang="en-US" dirty="0"/>
          </a:p>
        </p:txBody>
      </p:sp>
      <p:sp>
        <p:nvSpPr>
          <p:cNvPr id="5" name="Footer Placeholder 4">
            <a:extLst>
              <a:ext uri="{FF2B5EF4-FFF2-40B4-BE49-F238E27FC236}">
                <a16:creationId xmlns:a16="http://schemas.microsoft.com/office/drawing/2014/main" id="{964CDB7E-504E-4FB5-8A85-B3256AA57DFF}"/>
              </a:ext>
            </a:extLst>
          </p:cNvPr>
          <p:cNvSpPr>
            <a:spLocks noGrp="1"/>
          </p:cNvSpPr>
          <p:nvPr>
            <p:ph type="ftr" sz="quarter" idx="11"/>
          </p:nvPr>
        </p:nvSpPr>
        <p:spPr/>
        <p:txBody>
          <a:bodyPr/>
          <a:lstStyle/>
          <a:p>
            <a:endParaRPr lang="en-US" dirty="0"/>
          </a:p>
        </p:txBody>
      </p:sp>
      <p:sp>
        <p:nvSpPr>
          <p:cNvPr id="9" name="Rectangle 8">
            <a:extLst>
              <a:ext uri="{FF2B5EF4-FFF2-40B4-BE49-F238E27FC236}">
                <a16:creationId xmlns:a16="http://schemas.microsoft.com/office/drawing/2014/main" id="{9C132BF8-35BE-4E04-A257-E3B1D50007F6}"/>
              </a:ext>
            </a:extLst>
          </p:cNvPr>
          <p:cNvSpPr/>
          <p:nvPr/>
        </p:nvSpPr>
        <p:spPr>
          <a:xfrm>
            <a:off x="157734" y="5886845"/>
            <a:ext cx="8737092" cy="403957"/>
          </a:xfrm>
          <a:prstGeom prst="rect">
            <a:avLst/>
          </a:prstGeom>
        </p:spPr>
        <p:txBody>
          <a:bodyPr wrap="square">
            <a:spAutoFit/>
          </a:bodyPr>
          <a:lstStyle/>
          <a:p>
            <a:pPr rtl="0"/>
            <a:r>
              <a:rPr lang="en-US" sz="675" b="0" i="0" u="none" strike="noStrike" kern="1200" baseline="0" dirty="0">
                <a:solidFill>
                  <a:srgbClr val="636466"/>
                </a:solidFill>
                <a:latin typeface="Arial" panose="020B0604020202020204" pitchFamily="34" charset="0"/>
              </a:rPr>
              <a:t>© Arnold &amp; Porter Kaye Scholer LLP 2021 All rights reserved. This publication is intended as a general guide only. It does not contain a general legal analysis or constitute an opinion of Arnold &amp; Porter Kaye Scholer LLP or any member of the firm on the legal issues described. It is recommended that readers not rely on this general guide but that professional advice be sought in connection with individual matters. Attorney Advertising: Prior results do </a:t>
            </a:r>
            <a:br>
              <a:rPr lang="en-US" sz="675" b="0" i="0" u="none" strike="noStrike" kern="1200" baseline="0" dirty="0">
                <a:solidFill>
                  <a:srgbClr val="636466"/>
                </a:solidFill>
                <a:latin typeface="Arial" panose="020B0604020202020204" pitchFamily="34" charset="0"/>
              </a:rPr>
            </a:br>
            <a:r>
              <a:rPr lang="en-US" sz="675" b="0" i="0" u="none" strike="noStrike" kern="1200" baseline="0" dirty="0">
                <a:solidFill>
                  <a:srgbClr val="636466"/>
                </a:solidFill>
                <a:latin typeface="Arial" panose="020B0604020202020204" pitchFamily="34" charset="0"/>
              </a:rPr>
              <a:t>not guarantee future outcomes.</a:t>
            </a:r>
          </a:p>
        </p:txBody>
      </p:sp>
      <p:sp>
        <p:nvSpPr>
          <p:cNvPr id="8" name="Slide Number Placeholder 1">
            <a:extLst>
              <a:ext uri="{FF2B5EF4-FFF2-40B4-BE49-F238E27FC236}">
                <a16:creationId xmlns:a16="http://schemas.microsoft.com/office/drawing/2014/main" id="{19856B28-31E9-41A2-A6F5-7A63C889BEEA}"/>
              </a:ext>
            </a:extLst>
          </p:cNvPr>
          <p:cNvSpPr>
            <a:spLocks noGrp="1"/>
          </p:cNvSpPr>
          <p:nvPr>
            <p:ph type="sldNum" sz="quarter" idx="4"/>
          </p:nvPr>
        </p:nvSpPr>
        <p:spPr>
          <a:xfrm>
            <a:off x="157734" y="6492241"/>
            <a:ext cx="285750" cy="365125"/>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E47FCACB-1383-4B3F-A264-1518D260961C}" type="slidenum">
              <a:rPr lang="en-US" smtClean="0"/>
              <a:t>‹#›</a:t>
            </a:fld>
            <a:endParaRPr lang="en-US" dirty="0"/>
          </a:p>
        </p:txBody>
      </p:sp>
    </p:spTree>
    <p:extLst>
      <p:ext uri="{BB962C8B-B14F-4D97-AF65-F5344CB8AC3E}">
        <p14:creationId xmlns:p14="http://schemas.microsoft.com/office/powerpoint/2010/main" val="4141305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Mini_Bios Tw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B23A7-6060-4A79-820C-27C684C9BBC8}"/>
              </a:ext>
            </a:extLst>
          </p:cNvPr>
          <p:cNvSpPr>
            <a:spLocks noGrp="1"/>
          </p:cNvSpPr>
          <p:nvPr>
            <p:ph type="title"/>
          </p:nvPr>
        </p:nvSpPr>
        <p:spPr>
          <a:xfrm>
            <a:off x="157734" y="109728"/>
            <a:ext cx="8737092" cy="649224"/>
          </a:xfrm>
          <a:prstGeom prst="rect">
            <a:avLst/>
          </a:prstGeom>
        </p:spPr>
        <p:txBody>
          <a:body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C4ED005D-11B0-4A4D-8207-59C78786E4EE}"/>
              </a:ext>
            </a:extLst>
          </p:cNvPr>
          <p:cNvSpPr>
            <a:spLocks noGrp="1"/>
          </p:cNvSpPr>
          <p:nvPr>
            <p:ph type="dt" sz="half" idx="10"/>
          </p:nvPr>
        </p:nvSpPr>
        <p:spPr/>
        <p:txBody>
          <a:bodyPr/>
          <a:lstStyle/>
          <a:p>
            <a:fld id="{1FB470E4-D47A-45CF-82B9-D340A16719E0}" type="datetimeFigureOut">
              <a:rPr lang="en-US" smtClean="0"/>
              <a:t>1/4/2022</a:t>
            </a:fld>
            <a:endParaRPr lang="en-US" dirty="0"/>
          </a:p>
        </p:txBody>
      </p:sp>
      <p:sp>
        <p:nvSpPr>
          <p:cNvPr id="5" name="Footer Placeholder 4">
            <a:extLst>
              <a:ext uri="{FF2B5EF4-FFF2-40B4-BE49-F238E27FC236}">
                <a16:creationId xmlns:a16="http://schemas.microsoft.com/office/drawing/2014/main" id="{964CDB7E-504E-4FB5-8A85-B3256AA57DFF}"/>
              </a:ext>
            </a:extLst>
          </p:cNvPr>
          <p:cNvSpPr>
            <a:spLocks noGrp="1"/>
          </p:cNvSpPr>
          <p:nvPr>
            <p:ph type="ftr" sz="quarter" idx="11"/>
          </p:nvPr>
        </p:nvSpPr>
        <p:spPr/>
        <p:txBody>
          <a:bodyPr/>
          <a:lstStyle/>
          <a:p>
            <a:endParaRPr lang="en-US" dirty="0"/>
          </a:p>
        </p:txBody>
      </p:sp>
      <p:sp>
        <p:nvSpPr>
          <p:cNvPr id="7" name="Picture Placeholder 14">
            <a:extLst>
              <a:ext uri="{FF2B5EF4-FFF2-40B4-BE49-F238E27FC236}">
                <a16:creationId xmlns:a16="http://schemas.microsoft.com/office/drawing/2014/main" id="{15B01209-F901-4E9E-8B77-188556DC9454}"/>
              </a:ext>
            </a:extLst>
          </p:cNvPr>
          <p:cNvSpPr>
            <a:spLocks noGrp="1"/>
          </p:cNvSpPr>
          <p:nvPr>
            <p:ph type="pic" sz="quarter" idx="15"/>
          </p:nvPr>
        </p:nvSpPr>
        <p:spPr>
          <a:xfrm>
            <a:off x="342900" y="1032421"/>
            <a:ext cx="1570482" cy="2403475"/>
          </a:xfrm>
          <a:prstGeom prst="rect">
            <a:avLst/>
          </a:prstGeom>
          <a:solidFill>
            <a:schemeClr val="accent6">
              <a:lumMod val="20000"/>
              <a:lumOff val="80000"/>
            </a:schemeClr>
          </a:solidFill>
        </p:spPr>
        <p:txBody>
          <a:bodyPr anchor="b"/>
          <a:lstStyle>
            <a:lvl1pPr marL="0" indent="0" algn="ctr">
              <a:buNone/>
              <a:defRPr sz="1350">
                <a:solidFill>
                  <a:srgbClr val="333333"/>
                </a:solidFill>
                <a:latin typeface="Arial" panose="020B0604020202020204" pitchFamily="34" charset="0"/>
                <a:cs typeface="Arial" panose="020B0604020202020204" pitchFamily="34" charset="0"/>
              </a:defRPr>
            </a:lvl1pPr>
          </a:lstStyle>
          <a:p>
            <a:r>
              <a:rPr lang="en-US" dirty="0"/>
              <a:t>Click icon to add picture</a:t>
            </a:r>
          </a:p>
        </p:txBody>
      </p:sp>
      <p:sp>
        <p:nvSpPr>
          <p:cNvPr id="11" name="Text Placeholder 10">
            <a:extLst>
              <a:ext uri="{FF2B5EF4-FFF2-40B4-BE49-F238E27FC236}">
                <a16:creationId xmlns:a16="http://schemas.microsoft.com/office/drawing/2014/main" id="{691455D7-A233-42DA-85C9-09E0B77D53D2}"/>
              </a:ext>
            </a:extLst>
          </p:cNvPr>
          <p:cNvSpPr>
            <a:spLocks noGrp="1"/>
          </p:cNvSpPr>
          <p:nvPr>
            <p:ph type="body" sz="quarter" idx="19"/>
          </p:nvPr>
        </p:nvSpPr>
        <p:spPr>
          <a:xfrm>
            <a:off x="1994340" y="1033272"/>
            <a:ext cx="6784988" cy="402336"/>
          </a:xfrm>
        </p:spPr>
        <p:txBody>
          <a:bodyPr anchor="b">
            <a:normAutofit/>
          </a:bodyPr>
          <a:lstStyle>
            <a:lvl1pPr marL="0" indent="0">
              <a:buNone/>
              <a:defRPr lang="en-US" sz="1050" b="1" kern="1200" dirty="0" smtClean="0">
                <a:solidFill>
                  <a:srgbClr val="002060"/>
                </a:solidFill>
                <a:latin typeface="Arial" panose="020B0604020202020204" pitchFamily="34" charset="0"/>
                <a:ea typeface="+mn-ea"/>
                <a:cs typeface="Arial" panose="020B0604020202020204" pitchFamily="34" charset="0"/>
              </a:defRPr>
            </a:lvl1pPr>
            <a:lvl2pPr marL="342900" indent="0">
              <a:buNone/>
              <a:defRPr/>
            </a:lvl2pPr>
          </a:lstStyle>
          <a:p>
            <a:pPr lvl="0"/>
            <a:r>
              <a:rPr lang="en-US"/>
              <a:t>Click to edit Master text styles</a:t>
            </a:r>
          </a:p>
        </p:txBody>
      </p:sp>
      <p:sp>
        <p:nvSpPr>
          <p:cNvPr id="13" name="Text Placeholder 10">
            <a:extLst>
              <a:ext uri="{FF2B5EF4-FFF2-40B4-BE49-F238E27FC236}">
                <a16:creationId xmlns:a16="http://schemas.microsoft.com/office/drawing/2014/main" id="{0ACEEF9A-C8B4-4F02-AD07-8C4523F672A5}"/>
              </a:ext>
            </a:extLst>
          </p:cNvPr>
          <p:cNvSpPr>
            <a:spLocks noGrp="1"/>
          </p:cNvSpPr>
          <p:nvPr>
            <p:ph type="body" sz="quarter" idx="21"/>
          </p:nvPr>
        </p:nvSpPr>
        <p:spPr>
          <a:xfrm>
            <a:off x="1994340" y="1490472"/>
            <a:ext cx="6784988" cy="1947672"/>
          </a:xfrm>
        </p:spPr>
        <p:txBody>
          <a:bodyPr>
            <a:normAutofit/>
          </a:bodyPr>
          <a:lstStyle>
            <a:lvl1pPr marL="0" indent="0">
              <a:buNone/>
              <a:defRPr sz="900">
                <a:solidFill>
                  <a:schemeClr val="tx1"/>
                </a:solidFill>
              </a:defRPr>
            </a:lvl1pPr>
            <a:lvl2pPr marL="342900" indent="0">
              <a:buNone/>
              <a:defRPr/>
            </a:lvl2pPr>
          </a:lstStyle>
          <a:p>
            <a:pPr lvl="0"/>
            <a:r>
              <a:rPr lang="en-US"/>
              <a:t>Click to edit Master text styles</a:t>
            </a:r>
          </a:p>
        </p:txBody>
      </p:sp>
      <p:cxnSp>
        <p:nvCxnSpPr>
          <p:cNvPr id="15" name="Straight Connector 14">
            <a:extLst>
              <a:ext uri="{FF2B5EF4-FFF2-40B4-BE49-F238E27FC236}">
                <a16:creationId xmlns:a16="http://schemas.microsoft.com/office/drawing/2014/main" id="{0C425EBB-A0CB-4229-9E2B-F06BA0850EBD}"/>
              </a:ext>
            </a:extLst>
          </p:cNvPr>
          <p:cNvCxnSpPr>
            <a:cxnSpLocks/>
          </p:cNvCxnSpPr>
          <p:nvPr/>
        </p:nvCxnSpPr>
        <p:spPr>
          <a:xfrm>
            <a:off x="2057399" y="1432650"/>
            <a:ext cx="6721930" cy="4265"/>
          </a:xfrm>
          <a:prstGeom prst="line">
            <a:avLst/>
          </a:prstGeom>
          <a:ln w="12700">
            <a:solidFill>
              <a:srgbClr val="E18533"/>
            </a:solidFill>
          </a:ln>
        </p:spPr>
        <p:style>
          <a:lnRef idx="1">
            <a:schemeClr val="accent1"/>
          </a:lnRef>
          <a:fillRef idx="0">
            <a:schemeClr val="accent1"/>
          </a:fillRef>
          <a:effectRef idx="0">
            <a:schemeClr val="accent1"/>
          </a:effectRef>
          <a:fontRef idx="minor">
            <a:schemeClr val="tx1"/>
          </a:fontRef>
        </p:style>
      </p:cxnSp>
      <p:sp>
        <p:nvSpPr>
          <p:cNvPr id="18" name="Picture Placeholder 14">
            <a:extLst>
              <a:ext uri="{FF2B5EF4-FFF2-40B4-BE49-F238E27FC236}">
                <a16:creationId xmlns:a16="http://schemas.microsoft.com/office/drawing/2014/main" id="{58BAFC9F-2403-4879-9FE9-48E23D70AD0B}"/>
              </a:ext>
            </a:extLst>
          </p:cNvPr>
          <p:cNvSpPr>
            <a:spLocks noGrp="1"/>
          </p:cNvSpPr>
          <p:nvPr>
            <p:ph type="pic" sz="quarter" idx="22"/>
          </p:nvPr>
        </p:nvSpPr>
        <p:spPr>
          <a:xfrm>
            <a:off x="342900" y="3709364"/>
            <a:ext cx="1570482" cy="2403475"/>
          </a:xfrm>
          <a:prstGeom prst="rect">
            <a:avLst/>
          </a:prstGeom>
          <a:solidFill>
            <a:schemeClr val="accent6">
              <a:lumMod val="20000"/>
              <a:lumOff val="80000"/>
            </a:schemeClr>
          </a:solidFill>
        </p:spPr>
        <p:txBody>
          <a:bodyPr anchor="b"/>
          <a:lstStyle>
            <a:lvl1pPr marL="0" indent="0" algn="ctr">
              <a:buNone/>
              <a:defRPr sz="1350">
                <a:solidFill>
                  <a:srgbClr val="333333"/>
                </a:solidFill>
                <a:latin typeface="Arial" panose="020B0604020202020204" pitchFamily="34" charset="0"/>
                <a:cs typeface="Arial" panose="020B0604020202020204" pitchFamily="34" charset="0"/>
              </a:defRPr>
            </a:lvl1pPr>
          </a:lstStyle>
          <a:p>
            <a:r>
              <a:rPr lang="en-US" dirty="0"/>
              <a:t>Click icon to add picture</a:t>
            </a:r>
          </a:p>
        </p:txBody>
      </p:sp>
      <p:sp>
        <p:nvSpPr>
          <p:cNvPr id="19" name="Text Placeholder 10">
            <a:extLst>
              <a:ext uri="{FF2B5EF4-FFF2-40B4-BE49-F238E27FC236}">
                <a16:creationId xmlns:a16="http://schemas.microsoft.com/office/drawing/2014/main" id="{325744B0-5433-406E-A602-CEFD920DBE14}"/>
              </a:ext>
            </a:extLst>
          </p:cNvPr>
          <p:cNvSpPr>
            <a:spLocks noGrp="1"/>
          </p:cNvSpPr>
          <p:nvPr>
            <p:ph type="body" sz="quarter" idx="23"/>
          </p:nvPr>
        </p:nvSpPr>
        <p:spPr>
          <a:xfrm>
            <a:off x="1994340" y="3710215"/>
            <a:ext cx="6784988" cy="402336"/>
          </a:xfrm>
        </p:spPr>
        <p:txBody>
          <a:bodyPr anchor="b">
            <a:normAutofit/>
          </a:bodyPr>
          <a:lstStyle>
            <a:lvl1pPr marL="0" indent="0">
              <a:buNone/>
              <a:defRPr lang="en-US" sz="1050" b="1" kern="1200" dirty="0" smtClean="0">
                <a:solidFill>
                  <a:srgbClr val="002060"/>
                </a:solidFill>
                <a:latin typeface="Arial" panose="020B0604020202020204" pitchFamily="34" charset="0"/>
                <a:ea typeface="+mn-ea"/>
                <a:cs typeface="Arial" panose="020B0604020202020204" pitchFamily="34" charset="0"/>
              </a:defRPr>
            </a:lvl1pPr>
            <a:lvl2pPr marL="342900" indent="0">
              <a:buNone/>
              <a:defRPr/>
            </a:lvl2pPr>
          </a:lstStyle>
          <a:p>
            <a:pPr lvl="0"/>
            <a:r>
              <a:rPr lang="en-US"/>
              <a:t>Click to edit Master text styles</a:t>
            </a:r>
          </a:p>
        </p:txBody>
      </p:sp>
      <p:sp>
        <p:nvSpPr>
          <p:cNvPr id="20" name="Text Placeholder 10">
            <a:extLst>
              <a:ext uri="{FF2B5EF4-FFF2-40B4-BE49-F238E27FC236}">
                <a16:creationId xmlns:a16="http://schemas.microsoft.com/office/drawing/2014/main" id="{8966E795-CE34-415A-B626-B84D57D09409}"/>
              </a:ext>
            </a:extLst>
          </p:cNvPr>
          <p:cNvSpPr>
            <a:spLocks noGrp="1"/>
          </p:cNvSpPr>
          <p:nvPr>
            <p:ph type="body" sz="quarter" idx="24"/>
          </p:nvPr>
        </p:nvSpPr>
        <p:spPr>
          <a:xfrm>
            <a:off x="1994340" y="4167415"/>
            <a:ext cx="6784987" cy="1947672"/>
          </a:xfrm>
        </p:spPr>
        <p:txBody>
          <a:bodyPr>
            <a:normAutofit/>
          </a:bodyPr>
          <a:lstStyle>
            <a:lvl1pPr marL="0" indent="0">
              <a:buNone/>
              <a:defRPr sz="900">
                <a:solidFill>
                  <a:schemeClr val="tx1"/>
                </a:solidFill>
              </a:defRPr>
            </a:lvl1pPr>
            <a:lvl2pPr marL="342900" indent="0">
              <a:buNone/>
              <a:defRPr/>
            </a:lvl2pPr>
          </a:lstStyle>
          <a:p>
            <a:pPr lvl="0"/>
            <a:r>
              <a:rPr lang="en-US"/>
              <a:t>Click to edit Master text styles</a:t>
            </a:r>
          </a:p>
        </p:txBody>
      </p:sp>
      <p:cxnSp>
        <p:nvCxnSpPr>
          <p:cNvPr id="21" name="Straight Connector 20">
            <a:extLst>
              <a:ext uri="{FF2B5EF4-FFF2-40B4-BE49-F238E27FC236}">
                <a16:creationId xmlns:a16="http://schemas.microsoft.com/office/drawing/2014/main" id="{E272F4DF-F0ED-4DBD-A130-1733762125A8}"/>
              </a:ext>
            </a:extLst>
          </p:cNvPr>
          <p:cNvCxnSpPr>
            <a:cxnSpLocks/>
          </p:cNvCxnSpPr>
          <p:nvPr/>
        </p:nvCxnSpPr>
        <p:spPr>
          <a:xfrm>
            <a:off x="2057399" y="4109593"/>
            <a:ext cx="6721930" cy="4265"/>
          </a:xfrm>
          <a:prstGeom prst="line">
            <a:avLst/>
          </a:prstGeom>
          <a:ln w="12700">
            <a:solidFill>
              <a:srgbClr val="E18533"/>
            </a:solidFill>
          </a:ln>
        </p:spPr>
        <p:style>
          <a:lnRef idx="1">
            <a:schemeClr val="accent1"/>
          </a:lnRef>
          <a:fillRef idx="0">
            <a:schemeClr val="accent1"/>
          </a:fillRef>
          <a:effectRef idx="0">
            <a:schemeClr val="accent1"/>
          </a:effectRef>
          <a:fontRef idx="minor">
            <a:schemeClr val="tx1"/>
          </a:fontRef>
        </p:style>
      </p:cxnSp>
      <p:sp>
        <p:nvSpPr>
          <p:cNvPr id="16" name="Slide Number Placeholder 1">
            <a:extLst>
              <a:ext uri="{FF2B5EF4-FFF2-40B4-BE49-F238E27FC236}">
                <a16:creationId xmlns:a16="http://schemas.microsoft.com/office/drawing/2014/main" id="{1BCC103B-76D5-4DA7-84C0-93EAF61C07D3}"/>
              </a:ext>
            </a:extLst>
          </p:cNvPr>
          <p:cNvSpPr>
            <a:spLocks noGrp="1"/>
          </p:cNvSpPr>
          <p:nvPr>
            <p:ph type="sldNum" sz="quarter" idx="4"/>
          </p:nvPr>
        </p:nvSpPr>
        <p:spPr>
          <a:xfrm>
            <a:off x="157734" y="6492241"/>
            <a:ext cx="285750" cy="365125"/>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E47FCACB-1383-4B3F-A264-1518D260961C}" type="slidenum">
              <a:rPr lang="en-US" smtClean="0"/>
              <a:t>‹#›</a:t>
            </a:fld>
            <a:endParaRPr lang="en-US" dirty="0"/>
          </a:p>
        </p:txBody>
      </p:sp>
    </p:spTree>
    <p:extLst>
      <p:ext uri="{BB962C8B-B14F-4D97-AF65-F5344CB8AC3E}">
        <p14:creationId xmlns:p14="http://schemas.microsoft.com/office/powerpoint/2010/main" val="16257028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Mini Bios Fou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B23A7-6060-4A79-820C-27C684C9BBC8}"/>
              </a:ext>
            </a:extLst>
          </p:cNvPr>
          <p:cNvSpPr>
            <a:spLocks noGrp="1"/>
          </p:cNvSpPr>
          <p:nvPr>
            <p:ph type="title"/>
          </p:nvPr>
        </p:nvSpPr>
        <p:spPr>
          <a:xfrm>
            <a:off x="157734" y="109728"/>
            <a:ext cx="8737092" cy="649224"/>
          </a:xfrm>
          <a:prstGeom prst="rect">
            <a:avLst/>
          </a:prstGeom>
        </p:spPr>
        <p:txBody>
          <a:body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C4ED005D-11B0-4A4D-8207-59C78786E4EE}"/>
              </a:ext>
            </a:extLst>
          </p:cNvPr>
          <p:cNvSpPr>
            <a:spLocks noGrp="1"/>
          </p:cNvSpPr>
          <p:nvPr>
            <p:ph type="dt" sz="half" idx="10"/>
          </p:nvPr>
        </p:nvSpPr>
        <p:spPr/>
        <p:txBody>
          <a:bodyPr/>
          <a:lstStyle/>
          <a:p>
            <a:fld id="{1FB470E4-D47A-45CF-82B9-D340A16719E0}" type="datetimeFigureOut">
              <a:rPr lang="en-US" smtClean="0"/>
              <a:t>1/4/2022</a:t>
            </a:fld>
            <a:endParaRPr lang="en-US" dirty="0"/>
          </a:p>
        </p:txBody>
      </p:sp>
      <p:sp>
        <p:nvSpPr>
          <p:cNvPr id="5" name="Footer Placeholder 4">
            <a:extLst>
              <a:ext uri="{FF2B5EF4-FFF2-40B4-BE49-F238E27FC236}">
                <a16:creationId xmlns:a16="http://schemas.microsoft.com/office/drawing/2014/main" id="{964CDB7E-504E-4FB5-8A85-B3256AA57DFF}"/>
              </a:ext>
            </a:extLst>
          </p:cNvPr>
          <p:cNvSpPr>
            <a:spLocks noGrp="1"/>
          </p:cNvSpPr>
          <p:nvPr>
            <p:ph type="ftr" sz="quarter" idx="11"/>
          </p:nvPr>
        </p:nvSpPr>
        <p:spPr/>
        <p:txBody>
          <a:bodyPr/>
          <a:lstStyle/>
          <a:p>
            <a:endParaRPr lang="en-US" dirty="0"/>
          </a:p>
        </p:txBody>
      </p:sp>
      <p:sp>
        <p:nvSpPr>
          <p:cNvPr id="7" name="Picture Placeholder 14">
            <a:extLst>
              <a:ext uri="{FF2B5EF4-FFF2-40B4-BE49-F238E27FC236}">
                <a16:creationId xmlns:a16="http://schemas.microsoft.com/office/drawing/2014/main" id="{15B01209-F901-4E9E-8B77-188556DC9454}"/>
              </a:ext>
            </a:extLst>
          </p:cNvPr>
          <p:cNvSpPr>
            <a:spLocks noGrp="1"/>
          </p:cNvSpPr>
          <p:nvPr>
            <p:ph type="pic" sz="quarter" idx="15"/>
          </p:nvPr>
        </p:nvSpPr>
        <p:spPr>
          <a:xfrm>
            <a:off x="342900" y="1005841"/>
            <a:ext cx="1570482" cy="2403475"/>
          </a:xfrm>
          <a:prstGeom prst="rect">
            <a:avLst/>
          </a:prstGeom>
          <a:solidFill>
            <a:schemeClr val="accent6">
              <a:lumMod val="20000"/>
              <a:lumOff val="80000"/>
            </a:schemeClr>
          </a:solidFill>
        </p:spPr>
        <p:txBody>
          <a:bodyPr anchor="b"/>
          <a:lstStyle>
            <a:lvl1pPr marL="0" indent="0" algn="ctr">
              <a:buNone/>
              <a:defRPr sz="1350">
                <a:solidFill>
                  <a:srgbClr val="333333"/>
                </a:solidFill>
                <a:latin typeface="Arial" panose="020B0604020202020204" pitchFamily="34" charset="0"/>
                <a:cs typeface="Arial" panose="020B0604020202020204" pitchFamily="34" charset="0"/>
              </a:defRPr>
            </a:lvl1pPr>
          </a:lstStyle>
          <a:p>
            <a:r>
              <a:rPr lang="en-US" dirty="0"/>
              <a:t>Click icon to add picture</a:t>
            </a:r>
          </a:p>
        </p:txBody>
      </p:sp>
      <p:sp>
        <p:nvSpPr>
          <p:cNvPr id="11" name="Text Placeholder 10">
            <a:extLst>
              <a:ext uri="{FF2B5EF4-FFF2-40B4-BE49-F238E27FC236}">
                <a16:creationId xmlns:a16="http://schemas.microsoft.com/office/drawing/2014/main" id="{691455D7-A233-42DA-85C9-09E0B77D53D2}"/>
              </a:ext>
            </a:extLst>
          </p:cNvPr>
          <p:cNvSpPr>
            <a:spLocks noGrp="1"/>
          </p:cNvSpPr>
          <p:nvPr>
            <p:ph type="body" sz="quarter" idx="19"/>
          </p:nvPr>
        </p:nvSpPr>
        <p:spPr>
          <a:xfrm>
            <a:off x="2023110" y="1005840"/>
            <a:ext cx="2468880" cy="320040"/>
          </a:xfrm>
        </p:spPr>
        <p:txBody>
          <a:bodyPr>
            <a:normAutofit/>
          </a:bodyPr>
          <a:lstStyle>
            <a:lvl1pPr marL="0" indent="0">
              <a:buNone/>
              <a:defRPr lang="en-US" sz="1050" b="1" kern="1200" dirty="0" smtClean="0">
                <a:solidFill>
                  <a:srgbClr val="002060"/>
                </a:solidFill>
                <a:latin typeface="Arial" panose="020B0604020202020204" pitchFamily="34" charset="0"/>
                <a:ea typeface="+mn-ea"/>
                <a:cs typeface="Arial" panose="020B0604020202020204" pitchFamily="34" charset="0"/>
              </a:defRPr>
            </a:lvl1pPr>
            <a:lvl2pPr marL="342900" indent="0">
              <a:buNone/>
              <a:defRPr/>
            </a:lvl2pPr>
          </a:lstStyle>
          <a:p>
            <a:pPr lvl="0"/>
            <a:r>
              <a:rPr lang="en-US"/>
              <a:t>Click to edit Master text styles</a:t>
            </a:r>
          </a:p>
        </p:txBody>
      </p:sp>
      <p:sp>
        <p:nvSpPr>
          <p:cNvPr id="13" name="Text Placeholder 10">
            <a:extLst>
              <a:ext uri="{FF2B5EF4-FFF2-40B4-BE49-F238E27FC236}">
                <a16:creationId xmlns:a16="http://schemas.microsoft.com/office/drawing/2014/main" id="{0ACEEF9A-C8B4-4F02-AD07-8C4523F672A5}"/>
              </a:ext>
            </a:extLst>
          </p:cNvPr>
          <p:cNvSpPr>
            <a:spLocks noGrp="1"/>
          </p:cNvSpPr>
          <p:nvPr>
            <p:ph type="body" sz="quarter" idx="21"/>
          </p:nvPr>
        </p:nvSpPr>
        <p:spPr>
          <a:xfrm>
            <a:off x="2023110" y="1325880"/>
            <a:ext cx="2468880" cy="2039112"/>
          </a:xfrm>
        </p:spPr>
        <p:txBody>
          <a:bodyPr>
            <a:normAutofit/>
          </a:bodyPr>
          <a:lstStyle>
            <a:lvl1pPr marL="0" indent="0">
              <a:buNone/>
              <a:defRPr sz="900">
                <a:solidFill>
                  <a:schemeClr val="tx1"/>
                </a:solidFill>
              </a:defRPr>
            </a:lvl1pPr>
            <a:lvl2pPr marL="342900" indent="0">
              <a:buNone/>
              <a:defRPr/>
            </a:lvl2pPr>
          </a:lstStyle>
          <a:p>
            <a:pPr lvl="0"/>
            <a:r>
              <a:rPr lang="en-US"/>
              <a:t>Click to edit Master text styles</a:t>
            </a:r>
          </a:p>
        </p:txBody>
      </p:sp>
      <p:sp>
        <p:nvSpPr>
          <p:cNvPr id="36" name="Picture Placeholder 14">
            <a:extLst>
              <a:ext uri="{FF2B5EF4-FFF2-40B4-BE49-F238E27FC236}">
                <a16:creationId xmlns:a16="http://schemas.microsoft.com/office/drawing/2014/main" id="{8344E804-1FE2-4F4C-ABFD-46D6676999C4}"/>
              </a:ext>
            </a:extLst>
          </p:cNvPr>
          <p:cNvSpPr>
            <a:spLocks noGrp="1"/>
          </p:cNvSpPr>
          <p:nvPr>
            <p:ph type="pic" sz="quarter" idx="22"/>
          </p:nvPr>
        </p:nvSpPr>
        <p:spPr>
          <a:xfrm>
            <a:off x="342900" y="3656204"/>
            <a:ext cx="1570482" cy="2403475"/>
          </a:xfrm>
          <a:prstGeom prst="rect">
            <a:avLst/>
          </a:prstGeom>
          <a:solidFill>
            <a:schemeClr val="accent6">
              <a:lumMod val="20000"/>
              <a:lumOff val="80000"/>
            </a:schemeClr>
          </a:solidFill>
        </p:spPr>
        <p:txBody>
          <a:bodyPr anchor="b"/>
          <a:lstStyle>
            <a:lvl1pPr marL="0" indent="0" algn="ctr">
              <a:buNone/>
              <a:defRPr sz="1350">
                <a:solidFill>
                  <a:srgbClr val="333333"/>
                </a:solidFill>
                <a:latin typeface="Arial" panose="020B0604020202020204" pitchFamily="34" charset="0"/>
                <a:cs typeface="Arial" panose="020B0604020202020204" pitchFamily="34" charset="0"/>
              </a:defRPr>
            </a:lvl1pPr>
          </a:lstStyle>
          <a:p>
            <a:r>
              <a:rPr lang="en-US" dirty="0"/>
              <a:t>Click icon to add picture</a:t>
            </a:r>
          </a:p>
        </p:txBody>
      </p:sp>
      <p:sp>
        <p:nvSpPr>
          <p:cNvPr id="37" name="Text Placeholder 10">
            <a:extLst>
              <a:ext uri="{FF2B5EF4-FFF2-40B4-BE49-F238E27FC236}">
                <a16:creationId xmlns:a16="http://schemas.microsoft.com/office/drawing/2014/main" id="{099FF483-49E3-4959-B6F1-E6EE466C611D}"/>
              </a:ext>
            </a:extLst>
          </p:cNvPr>
          <p:cNvSpPr>
            <a:spLocks noGrp="1"/>
          </p:cNvSpPr>
          <p:nvPr>
            <p:ph type="body" sz="quarter" idx="23"/>
          </p:nvPr>
        </p:nvSpPr>
        <p:spPr>
          <a:xfrm>
            <a:off x="2023110" y="3656203"/>
            <a:ext cx="2468880" cy="320040"/>
          </a:xfrm>
        </p:spPr>
        <p:txBody>
          <a:bodyPr>
            <a:normAutofit/>
          </a:bodyPr>
          <a:lstStyle>
            <a:lvl1pPr marL="0" indent="0">
              <a:buNone/>
              <a:defRPr lang="en-US" sz="1050" b="1" kern="1200" dirty="0" smtClean="0">
                <a:solidFill>
                  <a:srgbClr val="002060"/>
                </a:solidFill>
                <a:latin typeface="Arial" panose="020B0604020202020204" pitchFamily="34" charset="0"/>
                <a:ea typeface="+mn-ea"/>
                <a:cs typeface="Arial" panose="020B0604020202020204" pitchFamily="34" charset="0"/>
              </a:defRPr>
            </a:lvl1pPr>
            <a:lvl2pPr marL="342900" indent="0">
              <a:buNone/>
              <a:defRPr/>
            </a:lvl2pPr>
          </a:lstStyle>
          <a:p>
            <a:pPr lvl="0"/>
            <a:r>
              <a:rPr lang="en-US"/>
              <a:t>Click to edit Master text styles</a:t>
            </a:r>
          </a:p>
        </p:txBody>
      </p:sp>
      <p:sp>
        <p:nvSpPr>
          <p:cNvPr id="38" name="Text Placeholder 10">
            <a:extLst>
              <a:ext uri="{FF2B5EF4-FFF2-40B4-BE49-F238E27FC236}">
                <a16:creationId xmlns:a16="http://schemas.microsoft.com/office/drawing/2014/main" id="{0FD912B7-383A-4E4D-8A12-7BB1CFDE0940}"/>
              </a:ext>
            </a:extLst>
          </p:cNvPr>
          <p:cNvSpPr>
            <a:spLocks noGrp="1"/>
          </p:cNvSpPr>
          <p:nvPr>
            <p:ph type="body" sz="quarter" idx="24"/>
          </p:nvPr>
        </p:nvSpPr>
        <p:spPr>
          <a:xfrm>
            <a:off x="2023110" y="3976243"/>
            <a:ext cx="2468880" cy="2039112"/>
          </a:xfrm>
        </p:spPr>
        <p:txBody>
          <a:bodyPr>
            <a:normAutofit/>
          </a:bodyPr>
          <a:lstStyle>
            <a:lvl1pPr marL="0" indent="0">
              <a:buNone/>
              <a:defRPr sz="900">
                <a:solidFill>
                  <a:schemeClr val="tx1"/>
                </a:solidFill>
              </a:defRPr>
            </a:lvl1pPr>
            <a:lvl2pPr marL="342900" indent="0">
              <a:buNone/>
              <a:defRPr/>
            </a:lvl2pPr>
          </a:lstStyle>
          <a:p>
            <a:pPr lvl="0"/>
            <a:r>
              <a:rPr lang="en-US"/>
              <a:t>Click to edit Master text styles</a:t>
            </a:r>
          </a:p>
        </p:txBody>
      </p:sp>
      <p:sp>
        <p:nvSpPr>
          <p:cNvPr id="39" name="Picture Placeholder 14">
            <a:extLst>
              <a:ext uri="{FF2B5EF4-FFF2-40B4-BE49-F238E27FC236}">
                <a16:creationId xmlns:a16="http://schemas.microsoft.com/office/drawing/2014/main" id="{98D6345F-01F4-4CE9-91AC-42B09DFA4CD5}"/>
              </a:ext>
            </a:extLst>
          </p:cNvPr>
          <p:cNvSpPr>
            <a:spLocks noGrp="1"/>
          </p:cNvSpPr>
          <p:nvPr>
            <p:ph type="pic" sz="quarter" idx="25"/>
          </p:nvPr>
        </p:nvSpPr>
        <p:spPr>
          <a:xfrm>
            <a:off x="4745736" y="1005841"/>
            <a:ext cx="1570482" cy="2403475"/>
          </a:xfrm>
          <a:prstGeom prst="rect">
            <a:avLst/>
          </a:prstGeom>
          <a:solidFill>
            <a:schemeClr val="accent6">
              <a:lumMod val="20000"/>
              <a:lumOff val="80000"/>
            </a:schemeClr>
          </a:solidFill>
        </p:spPr>
        <p:txBody>
          <a:bodyPr anchor="b"/>
          <a:lstStyle>
            <a:lvl1pPr marL="0" indent="0" algn="ctr">
              <a:buNone/>
              <a:defRPr sz="1350">
                <a:solidFill>
                  <a:srgbClr val="333333"/>
                </a:solidFill>
                <a:latin typeface="Arial" panose="020B0604020202020204" pitchFamily="34" charset="0"/>
                <a:cs typeface="Arial" panose="020B0604020202020204" pitchFamily="34" charset="0"/>
              </a:defRPr>
            </a:lvl1pPr>
          </a:lstStyle>
          <a:p>
            <a:r>
              <a:rPr lang="en-US" dirty="0"/>
              <a:t>Click icon to add picture</a:t>
            </a:r>
          </a:p>
        </p:txBody>
      </p:sp>
      <p:sp>
        <p:nvSpPr>
          <p:cNvPr id="40" name="Text Placeholder 10">
            <a:extLst>
              <a:ext uri="{FF2B5EF4-FFF2-40B4-BE49-F238E27FC236}">
                <a16:creationId xmlns:a16="http://schemas.microsoft.com/office/drawing/2014/main" id="{048BBCD1-8A83-4914-A01E-846F749A9A37}"/>
              </a:ext>
            </a:extLst>
          </p:cNvPr>
          <p:cNvSpPr>
            <a:spLocks noGrp="1"/>
          </p:cNvSpPr>
          <p:nvPr>
            <p:ph type="body" sz="quarter" idx="26"/>
          </p:nvPr>
        </p:nvSpPr>
        <p:spPr>
          <a:xfrm>
            <a:off x="6425946" y="1005840"/>
            <a:ext cx="2468880" cy="320040"/>
          </a:xfrm>
        </p:spPr>
        <p:txBody>
          <a:bodyPr>
            <a:normAutofit/>
          </a:bodyPr>
          <a:lstStyle>
            <a:lvl1pPr marL="0" indent="0">
              <a:buNone/>
              <a:defRPr lang="en-US" sz="1050" b="1" kern="1200" dirty="0" smtClean="0">
                <a:solidFill>
                  <a:srgbClr val="002060"/>
                </a:solidFill>
                <a:latin typeface="Arial" panose="020B0604020202020204" pitchFamily="34" charset="0"/>
                <a:ea typeface="+mn-ea"/>
                <a:cs typeface="Arial" panose="020B0604020202020204" pitchFamily="34" charset="0"/>
              </a:defRPr>
            </a:lvl1pPr>
            <a:lvl2pPr marL="342900" indent="0">
              <a:buNone/>
              <a:defRPr/>
            </a:lvl2pPr>
          </a:lstStyle>
          <a:p>
            <a:pPr lvl="0"/>
            <a:r>
              <a:rPr lang="en-US"/>
              <a:t>Click to edit Master text styles</a:t>
            </a:r>
          </a:p>
        </p:txBody>
      </p:sp>
      <p:sp>
        <p:nvSpPr>
          <p:cNvPr id="41" name="Text Placeholder 10">
            <a:extLst>
              <a:ext uri="{FF2B5EF4-FFF2-40B4-BE49-F238E27FC236}">
                <a16:creationId xmlns:a16="http://schemas.microsoft.com/office/drawing/2014/main" id="{31543D9F-6EB8-493C-89B2-ACE846EBFAA3}"/>
              </a:ext>
            </a:extLst>
          </p:cNvPr>
          <p:cNvSpPr>
            <a:spLocks noGrp="1"/>
          </p:cNvSpPr>
          <p:nvPr>
            <p:ph type="body" sz="quarter" idx="27"/>
          </p:nvPr>
        </p:nvSpPr>
        <p:spPr>
          <a:xfrm>
            <a:off x="6425946" y="1325880"/>
            <a:ext cx="2468880" cy="2039112"/>
          </a:xfrm>
        </p:spPr>
        <p:txBody>
          <a:bodyPr>
            <a:normAutofit/>
          </a:bodyPr>
          <a:lstStyle>
            <a:lvl1pPr marL="0" indent="0">
              <a:buNone/>
              <a:defRPr sz="900">
                <a:solidFill>
                  <a:schemeClr val="tx1"/>
                </a:solidFill>
              </a:defRPr>
            </a:lvl1pPr>
            <a:lvl2pPr marL="342900" indent="0">
              <a:buNone/>
              <a:defRPr/>
            </a:lvl2pPr>
          </a:lstStyle>
          <a:p>
            <a:pPr lvl="0"/>
            <a:r>
              <a:rPr lang="en-US"/>
              <a:t>Click to edit Master text styles</a:t>
            </a:r>
          </a:p>
        </p:txBody>
      </p:sp>
      <p:sp>
        <p:nvSpPr>
          <p:cNvPr id="42" name="Picture Placeholder 14">
            <a:extLst>
              <a:ext uri="{FF2B5EF4-FFF2-40B4-BE49-F238E27FC236}">
                <a16:creationId xmlns:a16="http://schemas.microsoft.com/office/drawing/2014/main" id="{3A8DFC39-BE44-4510-9BF0-FD89E616A29C}"/>
              </a:ext>
            </a:extLst>
          </p:cNvPr>
          <p:cNvSpPr>
            <a:spLocks noGrp="1"/>
          </p:cNvSpPr>
          <p:nvPr>
            <p:ph type="pic" sz="quarter" idx="28"/>
          </p:nvPr>
        </p:nvSpPr>
        <p:spPr>
          <a:xfrm>
            <a:off x="4745736" y="3656204"/>
            <a:ext cx="1570482" cy="2403475"/>
          </a:xfrm>
          <a:prstGeom prst="rect">
            <a:avLst/>
          </a:prstGeom>
          <a:solidFill>
            <a:schemeClr val="accent6">
              <a:lumMod val="20000"/>
              <a:lumOff val="80000"/>
            </a:schemeClr>
          </a:solidFill>
        </p:spPr>
        <p:txBody>
          <a:bodyPr anchor="b"/>
          <a:lstStyle>
            <a:lvl1pPr marL="0" indent="0" algn="ctr">
              <a:buNone/>
              <a:defRPr sz="1350">
                <a:solidFill>
                  <a:srgbClr val="333333"/>
                </a:solidFill>
                <a:latin typeface="Arial" panose="020B0604020202020204" pitchFamily="34" charset="0"/>
                <a:cs typeface="Arial" panose="020B0604020202020204" pitchFamily="34" charset="0"/>
              </a:defRPr>
            </a:lvl1pPr>
          </a:lstStyle>
          <a:p>
            <a:r>
              <a:rPr lang="en-US" dirty="0"/>
              <a:t>Click icon to add picture</a:t>
            </a:r>
          </a:p>
        </p:txBody>
      </p:sp>
      <p:sp>
        <p:nvSpPr>
          <p:cNvPr id="43" name="Text Placeholder 10">
            <a:extLst>
              <a:ext uri="{FF2B5EF4-FFF2-40B4-BE49-F238E27FC236}">
                <a16:creationId xmlns:a16="http://schemas.microsoft.com/office/drawing/2014/main" id="{02C1A03B-3E1E-45E1-997C-70BE2117B6C9}"/>
              </a:ext>
            </a:extLst>
          </p:cNvPr>
          <p:cNvSpPr>
            <a:spLocks noGrp="1"/>
          </p:cNvSpPr>
          <p:nvPr>
            <p:ph type="body" sz="quarter" idx="29"/>
          </p:nvPr>
        </p:nvSpPr>
        <p:spPr>
          <a:xfrm>
            <a:off x="6425946" y="3656203"/>
            <a:ext cx="2468880" cy="320040"/>
          </a:xfrm>
        </p:spPr>
        <p:txBody>
          <a:bodyPr>
            <a:normAutofit/>
          </a:bodyPr>
          <a:lstStyle>
            <a:lvl1pPr marL="0" indent="0">
              <a:buNone/>
              <a:defRPr lang="en-US" sz="1050" b="1" kern="1200" dirty="0" smtClean="0">
                <a:solidFill>
                  <a:srgbClr val="002060"/>
                </a:solidFill>
                <a:latin typeface="Arial" panose="020B0604020202020204" pitchFamily="34" charset="0"/>
                <a:ea typeface="+mn-ea"/>
                <a:cs typeface="Arial" panose="020B0604020202020204" pitchFamily="34" charset="0"/>
              </a:defRPr>
            </a:lvl1pPr>
            <a:lvl2pPr marL="342900" indent="0">
              <a:buNone/>
              <a:defRPr/>
            </a:lvl2pPr>
          </a:lstStyle>
          <a:p>
            <a:pPr lvl="0"/>
            <a:r>
              <a:rPr lang="en-US"/>
              <a:t>Click to edit Master text styles</a:t>
            </a:r>
          </a:p>
        </p:txBody>
      </p:sp>
      <p:sp>
        <p:nvSpPr>
          <p:cNvPr id="44" name="Text Placeholder 10">
            <a:extLst>
              <a:ext uri="{FF2B5EF4-FFF2-40B4-BE49-F238E27FC236}">
                <a16:creationId xmlns:a16="http://schemas.microsoft.com/office/drawing/2014/main" id="{5C6D0D66-36EF-4021-B30B-BC6FBB87E3C5}"/>
              </a:ext>
            </a:extLst>
          </p:cNvPr>
          <p:cNvSpPr>
            <a:spLocks noGrp="1"/>
          </p:cNvSpPr>
          <p:nvPr>
            <p:ph type="body" sz="quarter" idx="30"/>
          </p:nvPr>
        </p:nvSpPr>
        <p:spPr>
          <a:xfrm>
            <a:off x="6425946" y="3976243"/>
            <a:ext cx="2468880" cy="2039112"/>
          </a:xfrm>
        </p:spPr>
        <p:txBody>
          <a:bodyPr>
            <a:normAutofit/>
          </a:bodyPr>
          <a:lstStyle>
            <a:lvl1pPr marL="0" indent="0">
              <a:buNone/>
              <a:defRPr sz="900">
                <a:solidFill>
                  <a:schemeClr val="tx1"/>
                </a:solidFill>
              </a:defRPr>
            </a:lvl1pPr>
            <a:lvl2pPr marL="342900" indent="0">
              <a:buNone/>
              <a:defRPr/>
            </a:lvl2pPr>
          </a:lstStyle>
          <a:p>
            <a:pPr lvl="0"/>
            <a:r>
              <a:rPr lang="en-US"/>
              <a:t>Click to edit Master text styles</a:t>
            </a:r>
          </a:p>
        </p:txBody>
      </p:sp>
      <p:sp>
        <p:nvSpPr>
          <p:cNvPr id="18" name="Slide Number Placeholder 1">
            <a:extLst>
              <a:ext uri="{FF2B5EF4-FFF2-40B4-BE49-F238E27FC236}">
                <a16:creationId xmlns:a16="http://schemas.microsoft.com/office/drawing/2014/main" id="{E3D4A21E-7244-404E-A05D-3228756425F8}"/>
              </a:ext>
            </a:extLst>
          </p:cNvPr>
          <p:cNvSpPr>
            <a:spLocks noGrp="1"/>
          </p:cNvSpPr>
          <p:nvPr>
            <p:ph type="sldNum" sz="quarter" idx="4"/>
          </p:nvPr>
        </p:nvSpPr>
        <p:spPr>
          <a:xfrm>
            <a:off x="157734" y="6492241"/>
            <a:ext cx="285750" cy="365125"/>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E47FCACB-1383-4B3F-A264-1518D260961C}" type="slidenum">
              <a:rPr lang="en-US" smtClean="0"/>
              <a:t>‹#›</a:t>
            </a:fld>
            <a:endParaRPr lang="en-US" dirty="0"/>
          </a:p>
        </p:txBody>
      </p:sp>
    </p:spTree>
    <p:extLst>
      <p:ext uri="{BB962C8B-B14F-4D97-AF65-F5344CB8AC3E}">
        <p14:creationId xmlns:p14="http://schemas.microsoft.com/office/powerpoint/2010/main" val="2817632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ac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B23A7-6060-4A79-820C-27C684C9BBC8}"/>
              </a:ext>
            </a:extLst>
          </p:cNvPr>
          <p:cNvSpPr>
            <a:spLocks noGrp="1"/>
          </p:cNvSpPr>
          <p:nvPr>
            <p:ph type="title"/>
          </p:nvPr>
        </p:nvSpPr>
        <p:spPr>
          <a:xfrm>
            <a:off x="157734" y="109728"/>
            <a:ext cx="8737092" cy="649224"/>
          </a:xfrm>
          <a:prstGeom prst="rect">
            <a:avLst/>
          </a:prstGeom>
        </p:spPr>
        <p:txBody>
          <a:body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C4ED005D-11B0-4A4D-8207-59C78786E4EE}"/>
              </a:ext>
            </a:extLst>
          </p:cNvPr>
          <p:cNvSpPr>
            <a:spLocks noGrp="1"/>
          </p:cNvSpPr>
          <p:nvPr>
            <p:ph type="dt" sz="half" idx="10"/>
          </p:nvPr>
        </p:nvSpPr>
        <p:spPr/>
        <p:txBody>
          <a:bodyPr/>
          <a:lstStyle/>
          <a:p>
            <a:fld id="{1FB470E4-D47A-45CF-82B9-D340A16719E0}" type="datetimeFigureOut">
              <a:rPr lang="en-US" smtClean="0"/>
              <a:t>1/4/2022</a:t>
            </a:fld>
            <a:endParaRPr lang="en-US" dirty="0"/>
          </a:p>
        </p:txBody>
      </p:sp>
      <p:sp>
        <p:nvSpPr>
          <p:cNvPr id="5" name="Footer Placeholder 4">
            <a:extLst>
              <a:ext uri="{FF2B5EF4-FFF2-40B4-BE49-F238E27FC236}">
                <a16:creationId xmlns:a16="http://schemas.microsoft.com/office/drawing/2014/main" id="{964CDB7E-504E-4FB5-8A85-B3256AA57DFF}"/>
              </a:ext>
            </a:extLst>
          </p:cNvPr>
          <p:cNvSpPr>
            <a:spLocks noGrp="1"/>
          </p:cNvSpPr>
          <p:nvPr>
            <p:ph type="ftr" sz="quarter" idx="11"/>
          </p:nvPr>
        </p:nvSpPr>
        <p:spPr/>
        <p:txBody>
          <a:bodyPr/>
          <a:lstStyle/>
          <a:p>
            <a:endParaRPr lang="en-US" dirty="0"/>
          </a:p>
        </p:txBody>
      </p:sp>
      <p:sp>
        <p:nvSpPr>
          <p:cNvPr id="7" name="Picture Placeholder 14">
            <a:extLst>
              <a:ext uri="{FF2B5EF4-FFF2-40B4-BE49-F238E27FC236}">
                <a16:creationId xmlns:a16="http://schemas.microsoft.com/office/drawing/2014/main" id="{4753F566-F7C8-4735-8325-19D595FDBFFE}"/>
              </a:ext>
            </a:extLst>
          </p:cNvPr>
          <p:cNvSpPr>
            <a:spLocks noGrp="1" noChangeAspect="1"/>
          </p:cNvSpPr>
          <p:nvPr>
            <p:ph type="pic" sz="quarter" idx="15"/>
          </p:nvPr>
        </p:nvSpPr>
        <p:spPr>
          <a:xfrm>
            <a:off x="622003" y="1645920"/>
            <a:ext cx="1413434" cy="2163128"/>
          </a:xfrm>
          <a:prstGeom prst="rect">
            <a:avLst/>
          </a:prstGeom>
          <a:solidFill>
            <a:schemeClr val="accent6">
              <a:lumMod val="20000"/>
              <a:lumOff val="80000"/>
            </a:schemeClr>
          </a:solidFill>
        </p:spPr>
        <p:txBody>
          <a:bodyPr anchor="b"/>
          <a:lstStyle>
            <a:lvl1pPr marL="0" indent="0" algn="ctr">
              <a:buNone/>
              <a:defRPr sz="1350">
                <a:solidFill>
                  <a:srgbClr val="333333"/>
                </a:solidFill>
                <a:latin typeface="Arial" panose="020B0604020202020204" pitchFamily="34" charset="0"/>
                <a:cs typeface="Arial" panose="020B0604020202020204" pitchFamily="34" charset="0"/>
              </a:defRPr>
            </a:lvl1pPr>
          </a:lstStyle>
          <a:p>
            <a:r>
              <a:rPr lang="en-US" dirty="0"/>
              <a:t>Click icon to add picture</a:t>
            </a:r>
          </a:p>
        </p:txBody>
      </p:sp>
      <p:sp>
        <p:nvSpPr>
          <p:cNvPr id="8" name="Picture Placeholder 14">
            <a:extLst>
              <a:ext uri="{FF2B5EF4-FFF2-40B4-BE49-F238E27FC236}">
                <a16:creationId xmlns:a16="http://schemas.microsoft.com/office/drawing/2014/main" id="{3ABB3478-1996-4B9E-BC80-6A8DCDED6FDB}"/>
              </a:ext>
            </a:extLst>
          </p:cNvPr>
          <p:cNvSpPr>
            <a:spLocks noGrp="1" noChangeAspect="1"/>
          </p:cNvSpPr>
          <p:nvPr>
            <p:ph type="pic" sz="quarter" idx="16"/>
          </p:nvPr>
        </p:nvSpPr>
        <p:spPr>
          <a:xfrm>
            <a:off x="2772786" y="1645920"/>
            <a:ext cx="1413434" cy="2163128"/>
          </a:xfrm>
          <a:prstGeom prst="rect">
            <a:avLst/>
          </a:prstGeom>
          <a:solidFill>
            <a:schemeClr val="accent6">
              <a:lumMod val="20000"/>
              <a:lumOff val="80000"/>
            </a:schemeClr>
          </a:solidFill>
        </p:spPr>
        <p:txBody>
          <a:bodyPr anchor="b"/>
          <a:lstStyle>
            <a:lvl1pPr marL="0" indent="0" algn="ctr">
              <a:buNone/>
              <a:defRPr sz="1350">
                <a:solidFill>
                  <a:srgbClr val="333333"/>
                </a:solidFill>
                <a:latin typeface="Arial" panose="020B0604020202020204" pitchFamily="34" charset="0"/>
                <a:cs typeface="Arial" panose="020B0604020202020204" pitchFamily="34" charset="0"/>
              </a:defRPr>
            </a:lvl1pPr>
          </a:lstStyle>
          <a:p>
            <a:r>
              <a:rPr lang="en-US" dirty="0"/>
              <a:t>Click icon to add picture</a:t>
            </a:r>
          </a:p>
        </p:txBody>
      </p:sp>
      <p:sp>
        <p:nvSpPr>
          <p:cNvPr id="9" name="Picture Placeholder 14">
            <a:extLst>
              <a:ext uri="{FF2B5EF4-FFF2-40B4-BE49-F238E27FC236}">
                <a16:creationId xmlns:a16="http://schemas.microsoft.com/office/drawing/2014/main" id="{C7651398-FF1A-49A1-90FD-EE6E4BDE6272}"/>
              </a:ext>
            </a:extLst>
          </p:cNvPr>
          <p:cNvSpPr>
            <a:spLocks noGrp="1" noChangeAspect="1"/>
          </p:cNvSpPr>
          <p:nvPr>
            <p:ph type="pic" sz="quarter" idx="17"/>
          </p:nvPr>
        </p:nvSpPr>
        <p:spPr>
          <a:xfrm>
            <a:off x="4923571" y="1645920"/>
            <a:ext cx="1413434" cy="2163128"/>
          </a:xfrm>
          <a:prstGeom prst="rect">
            <a:avLst/>
          </a:prstGeom>
          <a:solidFill>
            <a:schemeClr val="accent6">
              <a:lumMod val="20000"/>
              <a:lumOff val="80000"/>
            </a:schemeClr>
          </a:solidFill>
        </p:spPr>
        <p:txBody>
          <a:bodyPr anchor="b"/>
          <a:lstStyle>
            <a:lvl1pPr marL="0" indent="0" algn="ctr">
              <a:buNone/>
              <a:defRPr sz="1350">
                <a:solidFill>
                  <a:srgbClr val="333333"/>
                </a:solidFill>
                <a:latin typeface="Arial" panose="020B0604020202020204" pitchFamily="34" charset="0"/>
                <a:cs typeface="Arial" panose="020B0604020202020204" pitchFamily="34" charset="0"/>
              </a:defRPr>
            </a:lvl1pPr>
          </a:lstStyle>
          <a:p>
            <a:r>
              <a:rPr lang="en-US" dirty="0"/>
              <a:t>Click icon to add picture</a:t>
            </a:r>
          </a:p>
        </p:txBody>
      </p:sp>
      <p:sp>
        <p:nvSpPr>
          <p:cNvPr id="10" name="Picture Placeholder 14">
            <a:extLst>
              <a:ext uri="{FF2B5EF4-FFF2-40B4-BE49-F238E27FC236}">
                <a16:creationId xmlns:a16="http://schemas.microsoft.com/office/drawing/2014/main" id="{54D9308C-323B-426C-9C97-2AC5E94070F2}"/>
              </a:ext>
            </a:extLst>
          </p:cNvPr>
          <p:cNvSpPr>
            <a:spLocks noGrp="1" noChangeAspect="1"/>
          </p:cNvSpPr>
          <p:nvPr>
            <p:ph type="pic" sz="quarter" idx="18"/>
          </p:nvPr>
        </p:nvSpPr>
        <p:spPr>
          <a:xfrm>
            <a:off x="7074355" y="1645920"/>
            <a:ext cx="1413434" cy="2163128"/>
          </a:xfrm>
          <a:prstGeom prst="rect">
            <a:avLst/>
          </a:prstGeom>
          <a:solidFill>
            <a:schemeClr val="accent6">
              <a:lumMod val="20000"/>
              <a:lumOff val="80000"/>
            </a:schemeClr>
          </a:solidFill>
        </p:spPr>
        <p:txBody>
          <a:bodyPr anchor="b"/>
          <a:lstStyle>
            <a:lvl1pPr marL="0" indent="0" algn="ctr">
              <a:buNone/>
              <a:defRPr sz="1350">
                <a:solidFill>
                  <a:srgbClr val="333333"/>
                </a:solidFill>
                <a:latin typeface="Arial" panose="020B0604020202020204" pitchFamily="34" charset="0"/>
                <a:cs typeface="Arial" panose="020B0604020202020204" pitchFamily="34" charset="0"/>
              </a:defRPr>
            </a:lvl1pPr>
          </a:lstStyle>
          <a:p>
            <a:r>
              <a:rPr lang="en-US" dirty="0"/>
              <a:t>Click icon to add picture</a:t>
            </a:r>
          </a:p>
        </p:txBody>
      </p:sp>
      <p:sp>
        <p:nvSpPr>
          <p:cNvPr id="19" name="Text Placeholder 10">
            <a:extLst>
              <a:ext uri="{FF2B5EF4-FFF2-40B4-BE49-F238E27FC236}">
                <a16:creationId xmlns:a16="http://schemas.microsoft.com/office/drawing/2014/main" id="{0866057F-011D-46AF-9691-BA82C4DC4521}"/>
              </a:ext>
            </a:extLst>
          </p:cNvPr>
          <p:cNvSpPr>
            <a:spLocks noGrp="1"/>
          </p:cNvSpPr>
          <p:nvPr>
            <p:ph type="body" sz="quarter" idx="19"/>
          </p:nvPr>
        </p:nvSpPr>
        <p:spPr>
          <a:xfrm>
            <a:off x="267462" y="3904488"/>
            <a:ext cx="2125980" cy="274320"/>
          </a:xfrm>
        </p:spPr>
        <p:txBody>
          <a:bodyPr>
            <a:normAutofit/>
          </a:bodyPr>
          <a:lstStyle>
            <a:lvl1pPr marL="0" indent="0" algn="ctr">
              <a:buNone/>
              <a:defRPr lang="en-US" sz="900" b="1" kern="1200" dirty="0" smtClean="0">
                <a:solidFill>
                  <a:srgbClr val="002060"/>
                </a:solidFill>
                <a:latin typeface="Arial" panose="020B0604020202020204" pitchFamily="34" charset="0"/>
                <a:ea typeface="+mn-ea"/>
                <a:cs typeface="Arial" panose="020B0604020202020204" pitchFamily="34" charset="0"/>
              </a:defRPr>
            </a:lvl1pPr>
            <a:lvl2pPr marL="342900" indent="0">
              <a:buNone/>
              <a:defRPr/>
            </a:lvl2pPr>
          </a:lstStyle>
          <a:p>
            <a:pPr lvl="0"/>
            <a:r>
              <a:rPr lang="en-US"/>
              <a:t>Click to edit Master text styles</a:t>
            </a:r>
          </a:p>
        </p:txBody>
      </p:sp>
      <p:sp>
        <p:nvSpPr>
          <p:cNvPr id="20" name="Text Placeholder 10">
            <a:extLst>
              <a:ext uri="{FF2B5EF4-FFF2-40B4-BE49-F238E27FC236}">
                <a16:creationId xmlns:a16="http://schemas.microsoft.com/office/drawing/2014/main" id="{08FECA0B-65E7-4B67-9010-8709D11068B2}"/>
              </a:ext>
            </a:extLst>
          </p:cNvPr>
          <p:cNvSpPr>
            <a:spLocks noGrp="1"/>
          </p:cNvSpPr>
          <p:nvPr>
            <p:ph type="body" sz="quarter" idx="21"/>
          </p:nvPr>
        </p:nvSpPr>
        <p:spPr>
          <a:xfrm>
            <a:off x="267462" y="4197788"/>
            <a:ext cx="2125980" cy="1828800"/>
          </a:xfrm>
        </p:spPr>
        <p:txBody>
          <a:bodyPr>
            <a:normAutofit/>
          </a:bodyPr>
          <a:lstStyle>
            <a:lvl1pPr marL="0" indent="0" algn="ctr">
              <a:buNone/>
              <a:defRPr sz="900">
                <a:solidFill>
                  <a:schemeClr val="tx1"/>
                </a:solidFill>
              </a:defRPr>
            </a:lvl1pPr>
            <a:lvl2pPr marL="342900" indent="0">
              <a:buNone/>
              <a:defRPr/>
            </a:lvl2pPr>
          </a:lstStyle>
          <a:p>
            <a:pPr lvl="0"/>
            <a:r>
              <a:rPr lang="en-US"/>
              <a:t>Click to edit Master text styles</a:t>
            </a:r>
          </a:p>
        </p:txBody>
      </p:sp>
      <p:sp>
        <p:nvSpPr>
          <p:cNvPr id="21" name="Text Placeholder 10">
            <a:extLst>
              <a:ext uri="{FF2B5EF4-FFF2-40B4-BE49-F238E27FC236}">
                <a16:creationId xmlns:a16="http://schemas.microsoft.com/office/drawing/2014/main" id="{9962A959-0104-4F5B-B78B-6AE5679A5836}"/>
              </a:ext>
            </a:extLst>
          </p:cNvPr>
          <p:cNvSpPr>
            <a:spLocks noGrp="1"/>
          </p:cNvSpPr>
          <p:nvPr>
            <p:ph type="body" sz="quarter" idx="22"/>
          </p:nvPr>
        </p:nvSpPr>
        <p:spPr>
          <a:xfrm>
            <a:off x="2427732" y="3904488"/>
            <a:ext cx="2125980" cy="274320"/>
          </a:xfrm>
        </p:spPr>
        <p:txBody>
          <a:bodyPr>
            <a:normAutofit/>
          </a:bodyPr>
          <a:lstStyle>
            <a:lvl1pPr marL="0" indent="0" algn="ctr">
              <a:buNone/>
              <a:defRPr lang="en-US" sz="900" b="1" kern="1200" dirty="0" smtClean="0">
                <a:solidFill>
                  <a:srgbClr val="002060"/>
                </a:solidFill>
                <a:latin typeface="Arial" panose="020B0604020202020204" pitchFamily="34" charset="0"/>
                <a:ea typeface="+mn-ea"/>
                <a:cs typeface="Arial" panose="020B0604020202020204" pitchFamily="34" charset="0"/>
              </a:defRPr>
            </a:lvl1pPr>
            <a:lvl2pPr marL="342900" indent="0">
              <a:buNone/>
              <a:defRPr/>
            </a:lvl2pPr>
          </a:lstStyle>
          <a:p>
            <a:pPr lvl="0"/>
            <a:r>
              <a:rPr lang="en-US"/>
              <a:t>Click to edit Master text styles</a:t>
            </a:r>
          </a:p>
        </p:txBody>
      </p:sp>
      <p:sp>
        <p:nvSpPr>
          <p:cNvPr id="22" name="Text Placeholder 10">
            <a:extLst>
              <a:ext uri="{FF2B5EF4-FFF2-40B4-BE49-F238E27FC236}">
                <a16:creationId xmlns:a16="http://schemas.microsoft.com/office/drawing/2014/main" id="{920D303E-217B-4B60-B6EA-430374FB2205}"/>
              </a:ext>
            </a:extLst>
          </p:cNvPr>
          <p:cNvSpPr>
            <a:spLocks noGrp="1"/>
          </p:cNvSpPr>
          <p:nvPr>
            <p:ph type="body" sz="quarter" idx="23"/>
          </p:nvPr>
        </p:nvSpPr>
        <p:spPr>
          <a:xfrm>
            <a:off x="2427732" y="4197788"/>
            <a:ext cx="2125980" cy="1828800"/>
          </a:xfrm>
        </p:spPr>
        <p:txBody>
          <a:bodyPr>
            <a:normAutofit/>
          </a:bodyPr>
          <a:lstStyle>
            <a:lvl1pPr marL="0" indent="0" algn="ctr">
              <a:buNone/>
              <a:defRPr sz="900">
                <a:solidFill>
                  <a:schemeClr val="tx1"/>
                </a:solidFill>
              </a:defRPr>
            </a:lvl1pPr>
            <a:lvl2pPr marL="342900" indent="0">
              <a:buNone/>
              <a:defRPr/>
            </a:lvl2pPr>
          </a:lstStyle>
          <a:p>
            <a:pPr lvl="0"/>
            <a:r>
              <a:rPr lang="en-US"/>
              <a:t>Click to edit Master text styles</a:t>
            </a:r>
          </a:p>
        </p:txBody>
      </p:sp>
      <p:sp>
        <p:nvSpPr>
          <p:cNvPr id="23" name="Text Placeholder 10">
            <a:extLst>
              <a:ext uri="{FF2B5EF4-FFF2-40B4-BE49-F238E27FC236}">
                <a16:creationId xmlns:a16="http://schemas.microsoft.com/office/drawing/2014/main" id="{087DB345-178F-48C0-8052-39B8DD1CFBF8}"/>
              </a:ext>
            </a:extLst>
          </p:cNvPr>
          <p:cNvSpPr>
            <a:spLocks noGrp="1"/>
          </p:cNvSpPr>
          <p:nvPr>
            <p:ph type="body" sz="quarter" idx="24"/>
          </p:nvPr>
        </p:nvSpPr>
        <p:spPr>
          <a:xfrm>
            <a:off x="4594860" y="3904488"/>
            <a:ext cx="2125980" cy="274320"/>
          </a:xfrm>
        </p:spPr>
        <p:txBody>
          <a:bodyPr>
            <a:normAutofit/>
          </a:bodyPr>
          <a:lstStyle>
            <a:lvl1pPr marL="0" indent="0" algn="ctr">
              <a:buNone/>
              <a:defRPr lang="en-US" sz="900" b="1" kern="1200" dirty="0" smtClean="0">
                <a:solidFill>
                  <a:srgbClr val="002060"/>
                </a:solidFill>
                <a:latin typeface="Arial" panose="020B0604020202020204" pitchFamily="34" charset="0"/>
                <a:ea typeface="+mn-ea"/>
                <a:cs typeface="Arial" panose="020B0604020202020204" pitchFamily="34" charset="0"/>
              </a:defRPr>
            </a:lvl1pPr>
            <a:lvl2pPr marL="342900" indent="0">
              <a:buNone/>
              <a:defRPr/>
            </a:lvl2pPr>
          </a:lstStyle>
          <a:p>
            <a:pPr lvl="0"/>
            <a:r>
              <a:rPr lang="en-US"/>
              <a:t>Click to edit Master text styles</a:t>
            </a:r>
          </a:p>
        </p:txBody>
      </p:sp>
      <p:sp>
        <p:nvSpPr>
          <p:cNvPr id="24" name="Text Placeholder 10">
            <a:extLst>
              <a:ext uri="{FF2B5EF4-FFF2-40B4-BE49-F238E27FC236}">
                <a16:creationId xmlns:a16="http://schemas.microsoft.com/office/drawing/2014/main" id="{33109691-52DF-41A0-8732-60199367FFBC}"/>
              </a:ext>
            </a:extLst>
          </p:cNvPr>
          <p:cNvSpPr>
            <a:spLocks noGrp="1"/>
          </p:cNvSpPr>
          <p:nvPr>
            <p:ph type="body" sz="quarter" idx="25"/>
          </p:nvPr>
        </p:nvSpPr>
        <p:spPr>
          <a:xfrm>
            <a:off x="4594860" y="4197788"/>
            <a:ext cx="2125980" cy="1828800"/>
          </a:xfrm>
        </p:spPr>
        <p:txBody>
          <a:bodyPr>
            <a:normAutofit/>
          </a:bodyPr>
          <a:lstStyle>
            <a:lvl1pPr marL="0" indent="0" algn="ctr">
              <a:buNone/>
              <a:defRPr sz="900">
                <a:solidFill>
                  <a:schemeClr val="tx1"/>
                </a:solidFill>
              </a:defRPr>
            </a:lvl1pPr>
            <a:lvl2pPr marL="342900" indent="0">
              <a:buNone/>
              <a:defRPr/>
            </a:lvl2pPr>
          </a:lstStyle>
          <a:p>
            <a:pPr lvl="0"/>
            <a:r>
              <a:rPr lang="en-US"/>
              <a:t>Click to edit Master text styles</a:t>
            </a:r>
          </a:p>
        </p:txBody>
      </p:sp>
      <p:sp>
        <p:nvSpPr>
          <p:cNvPr id="25" name="Text Placeholder 10">
            <a:extLst>
              <a:ext uri="{FF2B5EF4-FFF2-40B4-BE49-F238E27FC236}">
                <a16:creationId xmlns:a16="http://schemas.microsoft.com/office/drawing/2014/main" id="{8FF37720-8981-4E2F-8EAD-BE30BD511160}"/>
              </a:ext>
            </a:extLst>
          </p:cNvPr>
          <p:cNvSpPr>
            <a:spLocks noGrp="1"/>
          </p:cNvSpPr>
          <p:nvPr>
            <p:ph type="body" sz="quarter" idx="26"/>
          </p:nvPr>
        </p:nvSpPr>
        <p:spPr>
          <a:xfrm>
            <a:off x="6761988" y="3904488"/>
            <a:ext cx="2125980" cy="274320"/>
          </a:xfrm>
        </p:spPr>
        <p:txBody>
          <a:bodyPr>
            <a:normAutofit/>
          </a:bodyPr>
          <a:lstStyle>
            <a:lvl1pPr marL="0" indent="0" algn="ctr">
              <a:buNone/>
              <a:defRPr lang="en-US" sz="900" b="1" kern="1200" dirty="0" smtClean="0">
                <a:solidFill>
                  <a:srgbClr val="002060"/>
                </a:solidFill>
                <a:latin typeface="Arial" panose="020B0604020202020204" pitchFamily="34" charset="0"/>
                <a:ea typeface="+mn-ea"/>
                <a:cs typeface="Arial" panose="020B0604020202020204" pitchFamily="34" charset="0"/>
              </a:defRPr>
            </a:lvl1pPr>
            <a:lvl2pPr marL="342900" indent="0">
              <a:buNone/>
              <a:defRPr/>
            </a:lvl2pPr>
          </a:lstStyle>
          <a:p>
            <a:pPr lvl="0"/>
            <a:r>
              <a:rPr lang="en-US"/>
              <a:t>Click to edit Master text styles</a:t>
            </a:r>
          </a:p>
        </p:txBody>
      </p:sp>
      <p:sp>
        <p:nvSpPr>
          <p:cNvPr id="26" name="Text Placeholder 10">
            <a:extLst>
              <a:ext uri="{FF2B5EF4-FFF2-40B4-BE49-F238E27FC236}">
                <a16:creationId xmlns:a16="http://schemas.microsoft.com/office/drawing/2014/main" id="{3B44296A-EA79-4468-BE86-F4020456D432}"/>
              </a:ext>
            </a:extLst>
          </p:cNvPr>
          <p:cNvSpPr>
            <a:spLocks noGrp="1"/>
          </p:cNvSpPr>
          <p:nvPr>
            <p:ph type="body" sz="quarter" idx="27"/>
          </p:nvPr>
        </p:nvSpPr>
        <p:spPr>
          <a:xfrm>
            <a:off x="6761988" y="4197788"/>
            <a:ext cx="2125980" cy="1828800"/>
          </a:xfrm>
        </p:spPr>
        <p:txBody>
          <a:bodyPr>
            <a:normAutofit/>
          </a:bodyPr>
          <a:lstStyle>
            <a:lvl1pPr marL="0" indent="0" algn="ctr">
              <a:buNone/>
              <a:defRPr sz="900">
                <a:solidFill>
                  <a:schemeClr val="tx1"/>
                </a:solidFill>
              </a:defRPr>
            </a:lvl1pPr>
            <a:lvl2pPr marL="342900" indent="0">
              <a:buNone/>
              <a:defRPr/>
            </a:lvl2pPr>
          </a:lstStyle>
          <a:p>
            <a:pPr lvl="0"/>
            <a:r>
              <a:rPr lang="en-US"/>
              <a:t>Click to edit Master text styles</a:t>
            </a:r>
          </a:p>
        </p:txBody>
      </p:sp>
      <p:sp>
        <p:nvSpPr>
          <p:cNvPr id="18" name="Slide Number Placeholder 1">
            <a:extLst>
              <a:ext uri="{FF2B5EF4-FFF2-40B4-BE49-F238E27FC236}">
                <a16:creationId xmlns:a16="http://schemas.microsoft.com/office/drawing/2014/main" id="{18AEA4D8-C90B-45AB-8409-44E489B2A30F}"/>
              </a:ext>
            </a:extLst>
          </p:cNvPr>
          <p:cNvSpPr>
            <a:spLocks noGrp="1"/>
          </p:cNvSpPr>
          <p:nvPr>
            <p:ph type="sldNum" sz="quarter" idx="4"/>
          </p:nvPr>
        </p:nvSpPr>
        <p:spPr>
          <a:xfrm>
            <a:off x="157734" y="6492241"/>
            <a:ext cx="285750" cy="365125"/>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E47FCACB-1383-4B3F-A264-1518D260961C}" type="slidenum">
              <a:rPr lang="en-US" smtClean="0"/>
              <a:t>‹#›</a:t>
            </a:fld>
            <a:endParaRPr lang="en-US" dirty="0"/>
          </a:p>
        </p:txBody>
      </p:sp>
    </p:spTree>
    <p:extLst>
      <p:ext uri="{BB962C8B-B14F-4D97-AF65-F5344CB8AC3E}">
        <p14:creationId xmlns:p14="http://schemas.microsoft.com/office/powerpoint/2010/main" val="12297529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Content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B23A7-6060-4A79-820C-27C684C9BBC8}"/>
              </a:ext>
            </a:extLst>
          </p:cNvPr>
          <p:cNvSpPr>
            <a:spLocks noGrp="1"/>
          </p:cNvSpPr>
          <p:nvPr>
            <p:ph type="title"/>
          </p:nvPr>
        </p:nvSpPr>
        <p:spPr>
          <a:xfrm>
            <a:off x="157734" y="109728"/>
            <a:ext cx="8737092" cy="649224"/>
          </a:xfrm>
          <a:prstGeom prst="rect">
            <a:avLst/>
          </a:prstGeom>
        </p:spPr>
        <p:txBody>
          <a:body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C4ED005D-11B0-4A4D-8207-59C78786E4EE}"/>
              </a:ext>
            </a:extLst>
          </p:cNvPr>
          <p:cNvSpPr>
            <a:spLocks noGrp="1"/>
          </p:cNvSpPr>
          <p:nvPr>
            <p:ph type="dt" sz="half" idx="10"/>
          </p:nvPr>
        </p:nvSpPr>
        <p:spPr/>
        <p:txBody>
          <a:bodyPr/>
          <a:lstStyle/>
          <a:p>
            <a:fld id="{1FB470E4-D47A-45CF-82B9-D340A16719E0}" type="datetimeFigureOut">
              <a:rPr lang="en-US" smtClean="0"/>
              <a:t>1/4/2022</a:t>
            </a:fld>
            <a:endParaRPr lang="en-US" dirty="0"/>
          </a:p>
        </p:txBody>
      </p:sp>
      <p:sp>
        <p:nvSpPr>
          <p:cNvPr id="5" name="Footer Placeholder 4">
            <a:extLst>
              <a:ext uri="{FF2B5EF4-FFF2-40B4-BE49-F238E27FC236}">
                <a16:creationId xmlns:a16="http://schemas.microsoft.com/office/drawing/2014/main" id="{964CDB7E-504E-4FB5-8A85-B3256AA57DFF}"/>
              </a:ext>
            </a:extLst>
          </p:cNvPr>
          <p:cNvSpPr>
            <a:spLocks noGrp="1"/>
          </p:cNvSpPr>
          <p:nvPr>
            <p:ph type="ftr" sz="quarter" idx="11"/>
          </p:nvPr>
        </p:nvSpPr>
        <p:spPr/>
        <p:txBody>
          <a:bodyPr/>
          <a:lstStyle/>
          <a:p>
            <a:endParaRPr lang="en-US" dirty="0"/>
          </a:p>
        </p:txBody>
      </p:sp>
      <p:sp>
        <p:nvSpPr>
          <p:cNvPr id="8" name="Picture Placeholder 14">
            <a:extLst>
              <a:ext uri="{FF2B5EF4-FFF2-40B4-BE49-F238E27FC236}">
                <a16:creationId xmlns:a16="http://schemas.microsoft.com/office/drawing/2014/main" id="{BA67819A-9267-4D45-8142-AD7556C85827}"/>
              </a:ext>
            </a:extLst>
          </p:cNvPr>
          <p:cNvSpPr>
            <a:spLocks noGrp="1"/>
          </p:cNvSpPr>
          <p:nvPr>
            <p:ph type="pic" sz="quarter" idx="15"/>
          </p:nvPr>
        </p:nvSpPr>
        <p:spPr>
          <a:xfrm>
            <a:off x="5945886" y="817117"/>
            <a:ext cx="2948940" cy="5564332"/>
          </a:xfrm>
          <a:prstGeom prst="rect">
            <a:avLst/>
          </a:prstGeom>
          <a:solidFill>
            <a:schemeClr val="accent6">
              <a:lumMod val="20000"/>
              <a:lumOff val="80000"/>
            </a:schemeClr>
          </a:solidFill>
        </p:spPr>
        <p:txBody>
          <a:bodyPr anchor="b"/>
          <a:lstStyle>
            <a:lvl1pPr marL="0" indent="0" algn="ctr">
              <a:buNone/>
              <a:defRPr sz="1350">
                <a:solidFill>
                  <a:srgbClr val="333333"/>
                </a:solidFill>
                <a:latin typeface="Arial" panose="020B0604020202020204" pitchFamily="34" charset="0"/>
                <a:cs typeface="Arial" panose="020B0604020202020204" pitchFamily="34" charset="0"/>
              </a:defRPr>
            </a:lvl1pPr>
          </a:lstStyle>
          <a:p>
            <a:r>
              <a:rPr lang="en-US" dirty="0"/>
              <a:t>Click icon to add picture</a:t>
            </a:r>
          </a:p>
        </p:txBody>
      </p:sp>
      <p:sp>
        <p:nvSpPr>
          <p:cNvPr id="9" name="Content Placeholder 2">
            <a:extLst>
              <a:ext uri="{FF2B5EF4-FFF2-40B4-BE49-F238E27FC236}">
                <a16:creationId xmlns:a16="http://schemas.microsoft.com/office/drawing/2014/main" id="{80270192-9E85-421E-9786-4AB8967AAE47}"/>
              </a:ext>
            </a:extLst>
          </p:cNvPr>
          <p:cNvSpPr>
            <a:spLocks noGrp="1"/>
          </p:cNvSpPr>
          <p:nvPr>
            <p:ph idx="1"/>
          </p:nvPr>
        </p:nvSpPr>
        <p:spPr>
          <a:xfrm>
            <a:off x="685800" y="1737360"/>
            <a:ext cx="5143500" cy="462686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2">
            <a:extLst>
              <a:ext uri="{FF2B5EF4-FFF2-40B4-BE49-F238E27FC236}">
                <a16:creationId xmlns:a16="http://schemas.microsoft.com/office/drawing/2014/main" id="{75BEED17-9FDC-45C4-919C-5F88ABB00611}"/>
              </a:ext>
            </a:extLst>
          </p:cNvPr>
          <p:cNvSpPr>
            <a:spLocks noGrp="1"/>
          </p:cNvSpPr>
          <p:nvPr>
            <p:ph type="body" idx="16"/>
          </p:nvPr>
        </p:nvSpPr>
        <p:spPr>
          <a:xfrm>
            <a:off x="685800" y="822960"/>
            <a:ext cx="5143499" cy="914400"/>
          </a:xfrm>
          <a:prstGeom prst="rect">
            <a:avLst/>
          </a:prstGeom>
        </p:spPr>
        <p:txBody>
          <a:bodyPr anchor="b"/>
          <a:lstStyle>
            <a:lvl1pPr marL="0" indent="0">
              <a:buNone/>
              <a:defRPr sz="1800" b="1">
                <a:solidFill>
                  <a:srgbClr val="002060"/>
                </a:solidFill>
                <a:latin typeface="Arial" panose="020B0604020202020204" pitchFamily="34" charset="0"/>
                <a:cs typeface="Arial"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1" name="Slide Number Placeholder 1">
            <a:extLst>
              <a:ext uri="{FF2B5EF4-FFF2-40B4-BE49-F238E27FC236}">
                <a16:creationId xmlns:a16="http://schemas.microsoft.com/office/drawing/2014/main" id="{830B3039-C2A7-49C3-9F73-916B7A27DA99}"/>
              </a:ext>
            </a:extLst>
          </p:cNvPr>
          <p:cNvSpPr>
            <a:spLocks noGrp="1"/>
          </p:cNvSpPr>
          <p:nvPr>
            <p:ph type="sldNum" sz="quarter" idx="4"/>
          </p:nvPr>
        </p:nvSpPr>
        <p:spPr>
          <a:xfrm>
            <a:off x="157734" y="6492241"/>
            <a:ext cx="285750" cy="365125"/>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E47FCACB-1383-4B3F-A264-1518D260961C}" type="slidenum">
              <a:rPr lang="en-US" smtClean="0"/>
              <a:t>‹#›</a:t>
            </a:fld>
            <a:endParaRPr lang="en-US" dirty="0"/>
          </a:p>
        </p:txBody>
      </p:sp>
    </p:spTree>
    <p:extLst>
      <p:ext uri="{BB962C8B-B14F-4D97-AF65-F5344CB8AC3E}">
        <p14:creationId xmlns:p14="http://schemas.microsoft.com/office/powerpoint/2010/main" val="8415633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Content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B23A7-6060-4A79-820C-27C684C9BBC8}"/>
              </a:ext>
            </a:extLst>
          </p:cNvPr>
          <p:cNvSpPr>
            <a:spLocks noGrp="1"/>
          </p:cNvSpPr>
          <p:nvPr>
            <p:ph type="title"/>
          </p:nvPr>
        </p:nvSpPr>
        <p:spPr>
          <a:xfrm>
            <a:off x="157734" y="109728"/>
            <a:ext cx="8737092" cy="649224"/>
          </a:xfrm>
          <a:prstGeom prst="rect">
            <a:avLst/>
          </a:prstGeom>
        </p:spPr>
        <p:txBody>
          <a:body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C4ED005D-11B0-4A4D-8207-59C78786E4EE}"/>
              </a:ext>
            </a:extLst>
          </p:cNvPr>
          <p:cNvSpPr>
            <a:spLocks noGrp="1"/>
          </p:cNvSpPr>
          <p:nvPr>
            <p:ph type="dt" sz="half" idx="10"/>
          </p:nvPr>
        </p:nvSpPr>
        <p:spPr/>
        <p:txBody>
          <a:bodyPr/>
          <a:lstStyle/>
          <a:p>
            <a:fld id="{1FB470E4-D47A-45CF-82B9-D340A16719E0}" type="datetimeFigureOut">
              <a:rPr lang="en-US" smtClean="0"/>
              <a:t>1/4/2022</a:t>
            </a:fld>
            <a:endParaRPr lang="en-US" dirty="0"/>
          </a:p>
        </p:txBody>
      </p:sp>
      <p:sp>
        <p:nvSpPr>
          <p:cNvPr id="5" name="Footer Placeholder 4">
            <a:extLst>
              <a:ext uri="{FF2B5EF4-FFF2-40B4-BE49-F238E27FC236}">
                <a16:creationId xmlns:a16="http://schemas.microsoft.com/office/drawing/2014/main" id="{964CDB7E-504E-4FB5-8A85-B3256AA57DFF}"/>
              </a:ext>
            </a:extLst>
          </p:cNvPr>
          <p:cNvSpPr>
            <a:spLocks noGrp="1"/>
          </p:cNvSpPr>
          <p:nvPr>
            <p:ph type="ftr" sz="quarter" idx="11"/>
          </p:nvPr>
        </p:nvSpPr>
        <p:spPr/>
        <p:txBody>
          <a:bodyPr/>
          <a:lstStyle/>
          <a:p>
            <a:endParaRPr lang="en-US" dirty="0"/>
          </a:p>
        </p:txBody>
      </p:sp>
      <p:sp>
        <p:nvSpPr>
          <p:cNvPr id="9" name="Content Placeholder 2">
            <a:extLst>
              <a:ext uri="{FF2B5EF4-FFF2-40B4-BE49-F238E27FC236}">
                <a16:creationId xmlns:a16="http://schemas.microsoft.com/office/drawing/2014/main" id="{80270192-9E85-421E-9786-4AB8967AAE47}"/>
              </a:ext>
            </a:extLst>
          </p:cNvPr>
          <p:cNvSpPr>
            <a:spLocks noGrp="1"/>
          </p:cNvSpPr>
          <p:nvPr>
            <p:ph idx="1"/>
          </p:nvPr>
        </p:nvSpPr>
        <p:spPr>
          <a:xfrm>
            <a:off x="685800" y="1737360"/>
            <a:ext cx="3648456" cy="462686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hart Placeholder 3">
            <a:extLst>
              <a:ext uri="{FF2B5EF4-FFF2-40B4-BE49-F238E27FC236}">
                <a16:creationId xmlns:a16="http://schemas.microsoft.com/office/drawing/2014/main" id="{4E8A235D-DAE7-479C-82ED-1594096DE3B8}"/>
              </a:ext>
            </a:extLst>
          </p:cNvPr>
          <p:cNvSpPr>
            <a:spLocks noGrp="1"/>
          </p:cNvSpPr>
          <p:nvPr>
            <p:ph type="chart" sz="quarter" idx="14"/>
          </p:nvPr>
        </p:nvSpPr>
        <p:spPr>
          <a:xfrm>
            <a:off x="4442223" y="822326"/>
            <a:ext cx="4452604" cy="5541963"/>
          </a:xfrm>
          <a:prstGeom prst="rect">
            <a:avLst/>
          </a:prstGeom>
          <a:noFill/>
        </p:spPr>
        <p:txBody>
          <a:bodyPr anchor="b"/>
          <a:lstStyle>
            <a:lvl1pPr marL="0" indent="0" algn="ctr">
              <a:buNone/>
              <a:defRPr>
                <a:latin typeface="Arial" panose="020B0604020202020204" pitchFamily="34" charset="0"/>
                <a:cs typeface="Arial" panose="020B0604020202020204" pitchFamily="34" charset="0"/>
              </a:defRPr>
            </a:lvl1pPr>
          </a:lstStyle>
          <a:p>
            <a:r>
              <a:rPr lang="en-US" dirty="0"/>
              <a:t>Click icon to add chart</a:t>
            </a:r>
          </a:p>
        </p:txBody>
      </p:sp>
      <p:sp>
        <p:nvSpPr>
          <p:cNvPr id="11" name="Text Placeholder 2">
            <a:extLst>
              <a:ext uri="{FF2B5EF4-FFF2-40B4-BE49-F238E27FC236}">
                <a16:creationId xmlns:a16="http://schemas.microsoft.com/office/drawing/2014/main" id="{55413080-CDC1-4C69-B328-6D9062186B52}"/>
              </a:ext>
            </a:extLst>
          </p:cNvPr>
          <p:cNvSpPr>
            <a:spLocks noGrp="1"/>
          </p:cNvSpPr>
          <p:nvPr>
            <p:ph type="body" idx="16"/>
          </p:nvPr>
        </p:nvSpPr>
        <p:spPr>
          <a:xfrm>
            <a:off x="685800" y="822960"/>
            <a:ext cx="3648457" cy="914400"/>
          </a:xfrm>
          <a:prstGeom prst="rect">
            <a:avLst/>
          </a:prstGeom>
        </p:spPr>
        <p:txBody>
          <a:bodyPr anchor="b"/>
          <a:lstStyle>
            <a:lvl1pPr marL="0" indent="0">
              <a:buNone/>
              <a:defRPr sz="1800" b="1">
                <a:solidFill>
                  <a:srgbClr val="002060"/>
                </a:solidFill>
                <a:latin typeface="Arial" panose="020B0604020202020204" pitchFamily="34" charset="0"/>
                <a:cs typeface="Arial"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Slide Number Placeholder 1">
            <a:extLst>
              <a:ext uri="{FF2B5EF4-FFF2-40B4-BE49-F238E27FC236}">
                <a16:creationId xmlns:a16="http://schemas.microsoft.com/office/drawing/2014/main" id="{180F9898-64A3-4A08-9ED2-C143BFB89538}"/>
              </a:ext>
            </a:extLst>
          </p:cNvPr>
          <p:cNvSpPr>
            <a:spLocks noGrp="1"/>
          </p:cNvSpPr>
          <p:nvPr>
            <p:ph type="sldNum" sz="quarter" idx="4"/>
          </p:nvPr>
        </p:nvSpPr>
        <p:spPr>
          <a:xfrm>
            <a:off x="157734" y="6492241"/>
            <a:ext cx="285750" cy="365125"/>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E47FCACB-1383-4B3F-A264-1518D260961C}" type="slidenum">
              <a:rPr lang="en-US" smtClean="0"/>
              <a:t>‹#›</a:t>
            </a:fld>
            <a:endParaRPr lang="en-US" dirty="0"/>
          </a:p>
        </p:txBody>
      </p:sp>
    </p:spTree>
    <p:extLst>
      <p:ext uri="{BB962C8B-B14F-4D97-AF65-F5344CB8AC3E}">
        <p14:creationId xmlns:p14="http://schemas.microsoft.com/office/powerpoint/2010/main" val="38430950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Content Smart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B23A7-6060-4A79-820C-27C684C9BBC8}"/>
              </a:ext>
            </a:extLst>
          </p:cNvPr>
          <p:cNvSpPr>
            <a:spLocks noGrp="1"/>
          </p:cNvSpPr>
          <p:nvPr>
            <p:ph type="title"/>
          </p:nvPr>
        </p:nvSpPr>
        <p:spPr>
          <a:xfrm>
            <a:off x="157734" y="109728"/>
            <a:ext cx="8737092" cy="649224"/>
          </a:xfrm>
          <a:prstGeom prst="rect">
            <a:avLst/>
          </a:prstGeom>
        </p:spPr>
        <p:txBody>
          <a:body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C4ED005D-11B0-4A4D-8207-59C78786E4EE}"/>
              </a:ext>
            </a:extLst>
          </p:cNvPr>
          <p:cNvSpPr>
            <a:spLocks noGrp="1"/>
          </p:cNvSpPr>
          <p:nvPr>
            <p:ph type="dt" sz="half" idx="10"/>
          </p:nvPr>
        </p:nvSpPr>
        <p:spPr/>
        <p:txBody>
          <a:bodyPr/>
          <a:lstStyle/>
          <a:p>
            <a:fld id="{1FB470E4-D47A-45CF-82B9-D340A16719E0}" type="datetimeFigureOut">
              <a:rPr lang="en-US" smtClean="0"/>
              <a:t>1/4/2022</a:t>
            </a:fld>
            <a:endParaRPr lang="en-US" dirty="0"/>
          </a:p>
        </p:txBody>
      </p:sp>
      <p:sp>
        <p:nvSpPr>
          <p:cNvPr id="5" name="Footer Placeholder 4">
            <a:extLst>
              <a:ext uri="{FF2B5EF4-FFF2-40B4-BE49-F238E27FC236}">
                <a16:creationId xmlns:a16="http://schemas.microsoft.com/office/drawing/2014/main" id="{964CDB7E-504E-4FB5-8A85-B3256AA57DFF}"/>
              </a:ext>
            </a:extLst>
          </p:cNvPr>
          <p:cNvSpPr>
            <a:spLocks noGrp="1"/>
          </p:cNvSpPr>
          <p:nvPr>
            <p:ph type="ftr" sz="quarter" idx="11"/>
          </p:nvPr>
        </p:nvSpPr>
        <p:spPr/>
        <p:txBody>
          <a:bodyPr/>
          <a:lstStyle/>
          <a:p>
            <a:endParaRPr lang="en-US" dirty="0"/>
          </a:p>
        </p:txBody>
      </p:sp>
      <p:sp>
        <p:nvSpPr>
          <p:cNvPr id="9" name="Content Placeholder 2">
            <a:extLst>
              <a:ext uri="{FF2B5EF4-FFF2-40B4-BE49-F238E27FC236}">
                <a16:creationId xmlns:a16="http://schemas.microsoft.com/office/drawing/2014/main" id="{80270192-9E85-421E-9786-4AB8967AAE47}"/>
              </a:ext>
            </a:extLst>
          </p:cNvPr>
          <p:cNvSpPr>
            <a:spLocks noGrp="1"/>
          </p:cNvSpPr>
          <p:nvPr>
            <p:ph idx="1"/>
          </p:nvPr>
        </p:nvSpPr>
        <p:spPr>
          <a:xfrm>
            <a:off x="685800" y="1737360"/>
            <a:ext cx="3648456" cy="462686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SmartArt Placeholder 4">
            <a:extLst>
              <a:ext uri="{FF2B5EF4-FFF2-40B4-BE49-F238E27FC236}">
                <a16:creationId xmlns:a16="http://schemas.microsoft.com/office/drawing/2014/main" id="{928A9874-4D25-4D85-BB67-A5839BBDD6E6}"/>
              </a:ext>
            </a:extLst>
          </p:cNvPr>
          <p:cNvSpPr>
            <a:spLocks noGrp="1"/>
          </p:cNvSpPr>
          <p:nvPr>
            <p:ph type="dgm" sz="quarter" idx="15"/>
          </p:nvPr>
        </p:nvSpPr>
        <p:spPr>
          <a:xfrm>
            <a:off x="4441746" y="822961"/>
            <a:ext cx="4453081" cy="5541963"/>
          </a:xfrm>
          <a:prstGeom prst="rect">
            <a:avLst/>
          </a:prstGeom>
          <a:noFill/>
        </p:spPr>
        <p:txBody>
          <a:bodyPr anchor="b"/>
          <a:lstStyle>
            <a:lvl1pPr marL="0" indent="0" algn="ctr">
              <a:buNone/>
              <a:defRPr>
                <a:solidFill>
                  <a:srgbClr val="333333"/>
                </a:solidFill>
                <a:latin typeface="Arial" panose="020B0604020202020204" pitchFamily="34" charset="0"/>
                <a:cs typeface="Arial" panose="020B0604020202020204" pitchFamily="34" charset="0"/>
              </a:defRPr>
            </a:lvl1pPr>
          </a:lstStyle>
          <a:p>
            <a:r>
              <a:rPr lang="en-US" dirty="0"/>
              <a:t>Click icon to add SmartArt graphic</a:t>
            </a:r>
          </a:p>
        </p:txBody>
      </p:sp>
      <p:sp>
        <p:nvSpPr>
          <p:cNvPr id="13" name="Text Placeholder 2">
            <a:extLst>
              <a:ext uri="{FF2B5EF4-FFF2-40B4-BE49-F238E27FC236}">
                <a16:creationId xmlns:a16="http://schemas.microsoft.com/office/drawing/2014/main" id="{A7BACBF8-9D36-428E-ACD1-75E045EB213F}"/>
              </a:ext>
            </a:extLst>
          </p:cNvPr>
          <p:cNvSpPr>
            <a:spLocks noGrp="1"/>
          </p:cNvSpPr>
          <p:nvPr>
            <p:ph type="body" idx="16"/>
          </p:nvPr>
        </p:nvSpPr>
        <p:spPr>
          <a:xfrm>
            <a:off x="685800" y="822960"/>
            <a:ext cx="3648457" cy="914400"/>
          </a:xfrm>
          <a:prstGeom prst="rect">
            <a:avLst/>
          </a:prstGeom>
        </p:spPr>
        <p:txBody>
          <a:bodyPr anchor="b"/>
          <a:lstStyle>
            <a:lvl1pPr marL="0" indent="0">
              <a:buNone/>
              <a:defRPr sz="1800" b="1">
                <a:solidFill>
                  <a:srgbClr val="002060"/>
                </a:solidFill>
                <a:latin typeface="Arial" panose="020B0604020202020204" pitchFamily="34" charset="0"/>
                <a:cs typeface="Arial"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Slide Number Placeholder 1">
            <a:extLst>
              <a:ext uri="{FF2B5EF4-FFF2-40B4-BE49-F238E27FC236}">
                <a16:creationId xmlns:a16="http://schemas.microsoft.com/office/drawing/2014/main" id="{0C6971E9-AC38-4DBC-BC83-C9B882835DA6}"/>
              </a:ext>
            </a:extLst>
          </p:cNvPr>
          <p:cNvSpPr>
            <a:spLocks noGrp="1"/>
          </p:cNvSpPr>
          <p:nvPr>
            <p:ph type="sldNum" sz="quarter" idx="4"/>
          </p:nvPr>
        </p:nvSpPr>
        <p:spPr>
          <a:xfrm>
            <a:off x="157734" y="6492241"/>
            <a:ext cx="285750" cy="365125"/>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E47FCACB-1383-4B3F-A264-1518D260961C}" type="slidenum">
              <a:rPr lang="en-US" smtClean="0"/>
              <a:t>‹#›</a:t>
            </a:fld>
            <a:endParaRPr lang="en-US" dirty="0"/>
          </a:p>
        </p:txBody>
      </p:sp>
    </p:spTree>
    <p:extLst>
      <p:ext uri="{BB962C8B-B14F-4D97-AF65-F5344CB8AC3E}">
        <p14:creationId xmlns:p14="http://schemas.microsoft.com/office/powerpoint/2010/main" val="42491676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Content SmartArt_Al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B23A7-6060-4A79-820C-27C684C9BBC8}"/>
              </a:ext>
            </a:extLst>
          </p:cNvPr>
          <p:cNvSpPr>
            <a:spLocks noGrp="1"/>
          </p:cNvSpPr>
          <p:nvPr>
            <p:ph type="title"/>
          </p:nvPr>
        </p:nvSpPr>
        <p:spPr>
          <a:xfrm>
            <a:off x="157734" y="109728"/>
            <a:ext cx="8737092" cy="649224"/>
          </a:xfrm>
          <a:prstGeom prst="rect">
            <a:avLst/>
          </a:prstGeom>
        </p:spPr>
        <p:txBody>
          <a:body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C4ED005D-11B0-4A4D-8207-59C78786E4EE}"/>
              </a:ext>
            </a:extLst>
          </p:cNvPr>
          <p:cNvSpPr>
            <a:spLocks noGrp="1"/>
          </p:cNvSpPr>
          <p:nvPr>
            <p:ph type="dt" sz="half" idx="10"/>
          </p:nvPr>
        </p:nvSpPr>
        <p:spPr/>
        <p:txBody>
          <a:bodyPr/>
          <a:lstStyle/>
          <a:p>
            <a:fld id="{1FB470E4-D47A-45CF-82B9-D340A16719E0}" type="datetimeFigureOut">
              <a:rPr lang="en-US" smtClean="0"/>
              <a:t>1/4/2022</a:t>
            </a:fld>
            <a:endParaRPr lang="en-US" dirty="0"/>
          </a:p>
        </p:txBody>
      </p:sp>
      <p:sp>
        <p:nvSpPr>
          <p:cNvPr id="5" name="Footer Placeholder 4">
            <a:extLst>
              <a:ext uri="{FF2B5EF4-FFF2-40B4-BE49-F238E27FC236}">
                <a16:creationId xmlns:a16="http://schemas.microsoft.com/office/drawing/2014/main" id="{964CDB7E-504E-4FB5-8A85-B3256AA57DFF}"/>
              </a:ext>
            </a:extLst>
          </p:cNvPr>
          <p:cNvSpPr>
            <a:spLocks noGrp="1"/>
          </p:cNvSpPr>
          <p:nvPr>
            <p:ph type="ftr" sz="quarter" idx="11"/>
          </p:nvPr>
        </p:nvSpPr>
        <p:spPr/>
        <p:txBody>
          <a:bodyPr/>
          <a:lstStyle/>
          <a:p>
            <a:endParaRPr lang="en-US" dirty="0"/>
          </a:p>
        </p:txBody>
      </p:sp>
      <p:sp>
        <p:nvSpPr>
          <p:cNvPr id="9" name="Content Placeholder 2">
            <a:extLst>
              <a:ext uri="{FF2B5EF4-FFF2-40B4-BE49-F238E27FC236}">
                <a16:creationId xmlns:a16="http://schemas.microsoft.com/office/drawing/2014/main" id="{80270192-9E85-421E-9786-4AB8967AAE47}"/>
              </a:ext>
            </a:extLst>
          </p:cNvPr>
          <p:cNvSpPr>
            <a:spLocks noGrp="1"/>
          </p:cNvSpPr>
          <p:nvPr>
            <p:ph idx="1"/>
          </p:nvPr>
        </p:nvSpPr>
        <p:spPr>
          <a:xfrm>
            <a:off x="157734" y="4983480"/>
            <a:ext cx="8737092" cy="1353312"/>
          </a:xfrm>
          <a:prstGeom prst="rect">
            <a:avLst/>
          </a:prstGeom>
        </p:spPr>
        <p:txBody>
          <a:bodyPr/>
          <a:lstStyle>
            <a:lvl2pPr marL="342900" indent="0">
              <a:buNone/>
              <a:defRPr/>
            </a:lvl2pPr>
          </a:lstStyle>
          <a:p>
            <a:pPr lvl="0"/>
            <a:r>
              <a:rPr lang="en-US"/>
              <a:t>Click to edit Master text styles</a:t>
            </a:r>
          </a:p>
        </p:txBody>
      </p:sp>
      <p:sp>
        <p:nvSpPr>
          <p:cNvPr id="11" name="SmartArt Placeholder 4">
            <a:extLst>
              <a:ext uri="{FF2B5EF4-FFF2-40B4-BE49-F238E27FC236}">
                <a16:creationId xmlns:a16="http://schemas.microsoft.com/office/drawing/2014/main" id="{928A9874-4D25-4D85-BB67-A5839BBDD6E6}"/>
              </a:ext>
            </a:extLst>
          </p:cNvPr>
          <p:cNvSpPr>
            <a:spLocks noGrp="1"/>
          </p:cNvSpPr>
          <p:nvPr>
            <p:ph type="dgm" sz="quarter" idx="15"/>
          </p:nvPr>
        </p:nvSpPr>
        <p:spPr>
          <a:xfrm>
            <a:off x="205740" y="822961"/>
            <a:ext cx="8689086" cy="4005072"/>
          </a:xfrm>
          <a:prstGeom prst="rect">
            <a:avLst/>
          </a:prstGeom>
          <a:noFill/>
        </p:spPr>
        <p:txBody>
          <a:bodyPr anchor="b"/>
          <a:lstStyle>
            <a:lvl1pPr marL="0" indent="0" algn="ctr">
              <a:buNone/>
              <a:defRPr>
                <a:solidFill>
                  <a:srgbClr val="333333"/>
                </a:solidFill>
                <a:latin typeface="Arial" panose="020B0604020202020204" pitchFamily="34" charset="0"/>
                <a:cs typeface="Arial" panose="020B0604020202020204" pitchFamily="34" charset="0"/>
              </a:defRPr>
            </a:lvl1pPr>
          </a:lstStyle>
          <a:p>
            <a:r>
              <a:rPr lang="en-US" dirty="0"/>
              <a:t>Click icon to add SmartArt graphic</a:t>
            </a:r>
          </a:p>
        </p:txBody>
      </p:sp>
      <p:sp>
        <p:nvSpPr>
          <p:cNvPr id="8" name="Slide Number Placeholder 1">
            <a:extLst>
              <a:ext uri="{FF2B5EF4-FFF2-40B4-BE49-F238E27FC236}">
                <a16:creationId xmlns:a16="http://schemas.microsoft.com/office/drawing/2014/main" id="{C84925FD-85CB-4158-8D60-9481941CBB19}"/>
              </a:ext>
            </a:extLst>
          </p:cNvPr>
          <p:cNvSpPr>
            <a:spLocks noGrp="1"/>
          </p:cNvSpPr>
          <p:nvPr>
            <p:ph type="sldNum" sz="quarter" idx="4"/>
          </p:nvPr>
        </p:nvSpPr>
        <p:spPr>
          <a:xfrm>
            <a:off x="157734" y="6492241"/>
            <a:ext cx="285750" cy="365125"/>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E47FCACB-1383-4B3F-A264-1518D260961C}" type="slidenum">
              <a:rPr lang="en-US" smtClean="0"/>
              <a:t>‹#›</a:t>
            </a:fld>
            <a:endParaRPr lang="en-US" dirty="0"/>
          </a:p>
        </p:txBody>
      </p:sp>
    </p:spTree>
    <p:extLst>
      <p:ext uri="{BB962C8B-B14F-4D97-AF65-F5344CB8AC3E}">
        <p14:creationId xmlns:p14="http://schemas.microsoft.com/office/powerpoint/2010/main" val="2714718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3AB52-4346-4633-8C40-15571A0C9D9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B649AB-C25D-42D1-97A9-D5C1CAE581A6}"/>
              </a:ext>
            </a:extLst>
          </p:cNvPr>
          <p:cNvSpPr>
            <a:spLocks noGrp="1"/>
          </p:cNvSpPr>
          <p:nvPr>
            <p:ph type="dt" sz="half" idx="10"/>
          </p:nvPr>
        </p:nvSpPr>
        <p:spPr/>
        <p:txBody>
          <a:bodyPr/>
          <a:lstStyle/>
          <a:p>
            <a:fld id="{1FB470E4-D47A-45CF-82B9-D340A16719E0}" type="datetimeFigureOut">
              <a:rPr lang="en-US" smtClean="0"/>
              <a:t>1/4/2022</a:t>
            </a:fld>
            <a:endParaRPr lang="en-US" dirty="0"/>
          </a:p>
        </p:txBody>
      </p:sp>
      <p:sp>
        <p:nvSpPr>
          <p:cNvPr id="4" name="Footer Placeholder 3">
            <a:extLst>
              <a:ext uri="{FF2B5EF4-FFF2-40B4-BE49-F238E27FC236}">
                <a16:creationId xmlns:a16="http://schemas.microsoft.com/office/drawing/2014/main" id="{84190797-E246-4EC4-BA42-0236710C3212}"/>
              </a:ext>
            </a:extLst>
          </p:cNvPr>
          <p:cNvSpPr>
            <a:spLocks noGrp="1"/>
          </p:cNvSpPr>
          <p:nvPr>
            <p:ph type="ftr" sz="quarter" idx="11"/>
          </p:nvPr>
        </p:nvSpPr>
        <p:spPr/>
        <p:txBody>
          <a:bodyPr/>
          <a:lstStyle/>
          <a:p>
            <a:endParaRPr lang="en-US" dirty="0"/>
          </a:p>
        </p:txBody>
      </p:sp>
      <p:sp>
        <p:nvSpPr>
          <p:cNvPr id="7" name="Content Placeholder 6">
            <a:extLst>
              <a:ext uri="{FF2B5EF4-FFF2-40B4-BE49-F238E27FC236}">
                <a16:creationId xmlns:a16="http://schemas.microsoft.com/office/drawing/2014/main" id="{977D83D4-DA05-41D4-BF1B-15A71B143D2C}"/>
              </a:ext>
            </a:extLst>
          </p:cNvPr>
          <p:cNvSpPr>
            <a:spLocks noGrp="1"/>
          </p:cNvSpPr>
          <p:nvPr>
            <p:ph sz="quarter" idx="13"/>
          </p:nvPr>
        </p:nvSpPr>
        <p:spPr>
          <a:xfrm>
            <a:off x="157163" y="914400"/>
            <a:ext cx="8737092"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1">
            <a:extLst>
              <a:ext uri="{FF2B5EF4-FFF2-40B4-BE49-F238E27FC236}">
                <a16:creationId xmlns:a16="http://schemas.microsoft.com/office/drawing/2014/main" id="{F51A824D-1C72-4AEE-8AA4-BDB919F1A443}"/>
              </a:ext>
            </a:extLst>
          </p:cNvPr>
          <p:cNvSpPr>
            <a:spLocks noGrp="1"/>
          </p:cNvSpPr>
          <p:nvPr>
            <p:ph type="sldNum" sz="quarter" idx="4"/>
          </p:nvPr>
        </p:nvSpPr>
        <p:spPr>
          <a:xfrm>
            <a:off x="157734" y="6492241"/>
            <a:ext cx="285750" cy="365125"/>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E47FCACB-1383-4B3F-A264-1518D260961C}" type="slidenum">
              <a:rPr lang="en-US" smtClean="0"/>
              <a:t>‹#›</a:t>
            </a:fld>
            <a:endParaRPr lang="en-US" dirty="0"/>
          </a:p>
        </p:txBody>
      </p:sp>
    </p:spTree>
    <p:extLst>
      <p:ext uri="{BB962C8B-B14F-4D97-AF65-F5344CB8AC3E}">
        <p14:creationId xmlns:p14="http://schemas.microsoft.com/office/powerpoint/2010/main" val="7884033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Picture_Al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B23A7-6060-4A79-820C-27C684C9BBC8}"/>
              </a:ext>
            </a:extLst>
          </p:cNvPr>
          <p:cNvSpPr>
            <a:spLocks noGrp="1"/>
          </p:cNvSpPr>
          <p:nvPr>
            <p:ph type="title"/>
          </p:nvPr>
        </p:nvSpPr>
        <p:spPr>
          <a:xfrm>
            <a:off x="157734" y="109728"/>
            <a:ext cx="8737092" cy="649224"/>
          </a:xfrm>
          <a:prstGeom prst="rect">
            <a:avLst/>
          </a:prstGeom>
        </p:spPr>
        <p:txBody>
          <a:body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C4ED005D-11B0-4A4D-8207-59C78786E4EE}"/>
              </a:ext>
            </a:extLst>
          </p:cNvPr>
          <p:cNvSpPr>
            <a:spLocks noGrp="1"/>
          </p:cNvSpPr>
          <p:nvPr>
            <p:ph type="dt" sz="half" idx="10"/>
          </p:nvPr>
        </p:nvSpPr>
        <p:spPr/>
        <p:txBody>
          <a:bodyPr/>
          <a:lstStyle/>
          <a:p>
            <a:fld id="{1FB470E4-D47A-45CF-82B9-D340A16719E0}" type="datetimeFigureOut">
              <a:rPr lang="en-US" smtClean="0"/>
              <a:t>1/4/2022</a:t>
            </a:fld>
            <a:endParaRPr lang="en-US" dirty="0"/>
          </a:p>
        </p:txBody>
      </p:sp>
      <p:sp>
        <p:nvSpPr>
          <p:cNvPr id="5" name="Footer Placeholder 4">
            <a:extLst>
              <a:ext uri="{FF2B5EF4-FFF2-40B4-BE49-F238E27FC236}">
                <a16:creationId xmlns:a16="http://schemas.microsoft.com/office/drawing/2014/main" id="{964CDB7E-504E-4FB5-8A85-B3256AA57DFF}"/>
              </a:ext>
            </a:extLst>
          </p:cNvPr>
          <p:cNvSpPr>
            <a:spLocks noGrp="1"/>
          </p:cNvSpPr>
          <p:nvPr>
            <p:ph type="ftr" sz="quarter" idx="11"/>
          </p:nvPr>
        </p:nvSpPr>
        <p:spPr/>
        <p:txBody>
          <a:bodyPr/>
          <a:lstStyle/>
          <a:p>
            <a:endParaRPr lang="en-US" dirty="0"/>
          </a:p>
        </p:txBody>
      </p:sp>
      <p:sp>
        <p:nvSpPr>
          <p:cNvPr id="9" name="Content Placeholder 2">
            <a:extLst>
              <a:ext uri="{FF2B5EF4-FFF2-40B4-BE49-F238E27FC236}">
                <a16:creationId xmlns:a16="http://schemas.microsoft.com/office/drawing/2014/main" id="{80270192-9E85-421E-9786-4AB8967AAE47}"/>
              </a:ext>
            </a:extLst>
          </p:cNvPr>
          <p:cNvSpPr>
            <a:spLocks noGrp="1"/>
          </p:cNvSpPr>
          <p:nvPr>
            <p:ph idx="1"/>
          </p:nvPr>
        </p:nvSpPr>
        <p:spPr>
          <a:xfrm>
            <a:off x="157734" y="4983480"/>
            <a:ext cx="8853678" cy="1353312"/>
          </a:xfrm>
          <a:prstGeom prst="rect">
            <a:avLst/>
          </a:prstGeom>
        </p:spPr>
        <p:txBody>
          <a:bodyPr/>
          <a:lstStyle/>
          <a:p>
            <a:pPr lvl="0"/>
            <a:r>
              <a:rPr lang="en-US"/>
              <a:t>Click to edit Master text styles</a:t>
            </a:r>
          </a:p>
        </p:txBody>
      </p:sp>
      <p:sp>
        <p:nvSpPr>
          <p:cNvPr id="8" name="Picture Placeholder 14">
            <a:extLst>
              <a:ext uri="{FF2B5EF4-FFF2-40B4-BE49-F238E27FC236}">
                <a16:creationId xmlns:a16="http://schemas.microsoft.com/office/drawing/2014/main" id="{4D62E46E-73D2-4DA3-B81D-C1676E75705D}"/>
              </a:ext>
            </a:extLst>
          </p:cNvPr>
          <p:cNvSpPr>
            <a:spLocks noGrp="1"/>
          </p:cNvSpPr>
          <p:nvPr>
            <p:ph type="pic" sz="quarter" idx="16"/>
          </p:nvPr>
        </p:nvSpPr>
        <p:spPr>
          <a:xfrm>
            <a:off x="206829" y="822960"/>
            <a:ext cx="8687998" cy="4008798"/>
          </a:xfrm>
          <a:prstGeom prst="rect">
            <a:avLst/>
          </a:prstGeom>
          <a:solidFill>
            <a:schemeClr val="accent6">
              <a:lumMod val="20000"/>
              <a:lumOff val="80000"/>
            </a:schemeClr>
          </a:solidFill>
        </p:spPr>
        <p:txBody>
          <a:bodyPr anchor="b"/>
          <a:lstStyle>
            <a:lvl1pPr marL="0" indent="0" algn="ctr">
              <a:buNone/>
              <a:defRPr sz="1350">
                <a:solidFill>
                  <a:srgbClr val="333333"/>
                </a:solidFill>
                <a:latin typeface="Arial" panose="020B0604020202020204" pitchFamily="34" charset="0"/>
                <a:cs typeface="Arial" panose="020B0604020202020204" pitchFamily="34" charset="0"/>
              </a:defRPr>
            </a:lvl1pPr>
          </a:lstStyle>
          <a:p>
            <a:r>
              <a:rPr lang="en-US" dirty="0"/>
              <a:t>Click icon to add picture</a:t>
            </a:r>
          </a:p>
        </p:txBody>
      </p:sp>
      <p:sp>
        <p:nvSpPr>
          <p:cNvPr id="10" name="Slide Number Placeholder 1">
            <a:extLst>
              <a:ext uri="{FF2B5EF4-FFF2-40B4-BE49-F238E27FC236}">
                <a16:creationId xmlns:a16="http://schemas.microsoft.com/office/drawing/2014/main" id="{F79DA288-88D5-4E34-8C16-7413B5B920A4}"/>
              </a:ext>
            </a:extLst>
          </p:cNvPr>
          <p:cNvSpPr>
            <a:spLocks noGrp="1"/>
          </p:cNvSpPr>
          <p:nvPr>
            <p:ph type="sldNum" sz="quarter" idx="4"/>
          </p:nvPr>
        </p:nvSpPr>
        <p:spPr>
          <a:xfrm>
            <a:off x="157734" y="6492241"/>
            <a:ext cx="285750" cy="365125"/>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E47FCACB-1383-4B3F-A264-1518D260961C}" type="slidenum">
              <a:rPr lang="en-US" smtClean="0"/>
              <a:t>‹#›</a:t>
            </a:fld>
            <a:endParaRPr lang="en-US" dirty="0"/>
          </a:p>
        </p:txBody>
      </p:sp>
    </p:spTree>
    <p:extLst>
      <p:ext uri="{BB962C8B-B14F-4D97-AF65-F5344CB8AC3E}">
        <p14:creationId xmlns:p14="http://schemas.microsoft.com/office/powerpoint/2010/main" val="5769758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Office Loca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B23A7-6060-4A79-820C-27C684C9BBC8}"/>
              </a:ext>
            </a:extLst>
          </p:cNvPr>
          <p:cNvSpPr>
            <a:spLocks noGrp="1"/>
          </p:cNvSpPr>
          <p:nvPr>
            <p:ph type="title"/>
          </p:nvPr>
        </p:nvSpPr>
        <p:spPr>
          <a:xfrm>
            <a:off x="157734" y="109728"/>
            <a:ext cx="8737092" cy="649224"/>
          </a:xfrm>
          <a:prstGeom prst="rect">
            <a:avLst/>
          </a:prstGeom>
        </p:spPr>
        <p:txBody>
          <a:body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C4ED005D-11B0-4A4D-8207-59C78786E4EE}"/>
              </a:ext>
            </a:extLst>
          </p:cNvPr>
          <p:cNvSpPr>
            <a:spLocks noGrp="1"/>
          </p:cNvSpPr>
          <p:nvPr>
            <p:ph type="dt" sz="half" idx="10"/>
          </p:nvPr>
        </p:nvSpPr>
        <p:spPr/>
        <p:txBody>
          <a:bodyPr/>
          <a:lstStyle/>
          <a:p>
            <a:fld id="{1FB470E4-D47A-45CF-82B9-D340A16719E0}" type="datetimeFigureOut">
              <a:rPr lang="en-US" smtClean="0"/>
              <a:t>1/4/2022</a:t>
            </a:fld>
            <a:endParaRPr lang="en-US" dirty="0"/>
          </a:p>
        </p:txBody>
      </p:sp>
      <p:sp>
        <p:nvSpPr>
          <p:cNvPr id="5" name="Footer Placeholder 4">
            <a:extLst>
              <a:ext uri="{FF2B5EF4-FFF2-40B4-BE49-F238E27FC236}">
                <a16:creationId xmlns:a16="http://schemas.microsoft.com/office/drawing/2014/main" id="{964CDB7E-504E-4FB5-8A85-B3256AA57DFF}"/>
              </a:ext>
            </a:extLst>
          </p:cNvPr>
          <p:cNvSpPr>
            <a:spLocks noGrp="1"/>
          </p:cNvSpPr>
          <p:nvPr>
            <p:ph type="ftr" sz="quarter" idx="11"/>
          </p:nvPr>
        </p:nvSpPr>
        <p:spPr/>
        <p:txBody>
          <a:bodyPr/>
          <a:lstStyle/>
          <a:p>
            <a:endParaRPr lang="en-US" dirty="0"/>
          </a:p>
        </p:txBody>
      </p:sp>
      <p:sp>
        <p:nvSpPr>
          <p:cNvPr id="9" name="Content Placeholder 2">
            <a:extLst>
              <a:ext uri="{FF2B5EF4-FFF2-40B4-BE49-F238E27FC236}">
                <a16:creationId xmlns:a16="http://schemas.microsoft.com/office/drawing/2014/main" id="{80270192-9E85-421E-9786-4AB8967AAE47}"/>
              </a:ext>
            </a:extLst>
          </p:cNvPr>
          <p:cNvSpPr>
            <a:spLocks noGrp="1"/>
          </p:cNvSpPr>
          <p:nvPr>
            <p:ph idx="1"/>
          </p:nvPr>
        </p:nvSpPr>
        <p:spPr>
          <a:xfrm>
            <a:off x="157734" y="5742432"/>
            <a:ext cx="8737092" cy="640080"/>
          </a:xfrm>
          <a:prstGeom prst="rect">
            <a:avLst/>
          </a:prstGeom>
        </p:spPr>
        <p:txBody>
          <a:bodyPr>
            <a:normAutofit/>
          </a:bodyPr>
          <a:lstStyle>
            <a:lvl1pPr marL="0" indent="0">
              <a:buNone/>
              <a:defRPr sz="900">
                <a:solidFill>
                  <a:schemeClr val="tx1"/>
                </a:solidFill>
              </a:defRPr>
            </a:lvl1pPr>
          </a:lstStyle>
          <a:p>
            <a:pPr lvl="0"/>
            <a:r>
              <a:rPr lang="en-US"/>
              <a:t>Click to edit Master text styles</a:t>
            </a:r>
          </a:p>
        </p:txBody>
      </p:sp>
      <p:pic>
        <p:nvPicPr>
          <p:cNvPr id="10" name="Picture 9" descr="Diagram, map&#10;&#10;Description automatically generated">
            <a:extLst>
              <a:ext uri="{FF2B5EF4-FFF2-40B4-BE49-F238E27FC236}">
                <a16:creationId xmlns:a16="http://schemas.microsoft.com/office/drawing/2014/main" id="{3258943F-F33D-41FF-9974-DA06664D32E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14662" b="17338"/>
          <a:stretch/>
        </p:blipFill>
        <p:spPr>
          <a:xfrm>
            <a:off x="1143" y="1005840"/>
            <a:ext cx="9141714" cy="4663440"/>
          </a:xfrm>
          <a:prstGeom prst="rect">
            <a:avLst/>
          </a:prstGeom>
        </p:spPr>
      </p:pic>
      <p:sp>
        <p:nvSpPr>
          <p:cNvPr id="8" name="Slide Number Placeholder 1">
            <a:extLst>
              <a:ext uri="{FF2B5EF4-FFF2-40B4-BE49-F238E27FC236}">
                <a16:creationId xmlns:a16="http://schemas.microsoft.com/office/drawing/2014/main" id="{428135C6-2F0A-4136-A625-F338A8CBAFBB}"/>
              </a:ext>
            </a:extLst>
          </p:cNvPr>
          <p:cNvSpPr>
            <a:spLocks noGrp="1"/>
          </p:cNvSpPr>
          <p:nvPr>
            <p:ph type="sldNum" sz="quarter" idx="4"/>
          </p:nvPr>
        </p:nvSpPr>
        <p:spPr>
          <a:xfrm>
            <a:off x="157734" y="6492241"/>
            <a:ext cx="285750" cy="365125"/>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E47FCACB-1383-4B3F-A264-1518D260961C}" type="slidenum">
              <a:rPr lang="en-US" smtClean="0"/>
              <a:t>‹#›</a:t>
            </a:fld>
            <a:endParaRPr lang="en-US" dirty="0"/>
          </a:p>
        </p:txBody>
      </p:sp>
    </p:spTree>
    <p:extLst>
      <p:ext uri="{BB962C8B-B14F-4D97-AF65-F5344CB8AC3E}">
        <p14:creationId xmlns:p14="http://schemas.microsoft.com/office/powerpoint/2010/main" val="34862541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4130650-05A1-4B92-8E90-10AD5381A681}"/>
              </a:ext>
            </a:extLst>
          </p:cNvPr>
          <p:cNvSpPr>
            <a:spLocks noGrp="1"/>
          </p:cNvSpPr>
          <p:nvPr>
            <p:ph type="dt" sz="half" idx="10"/>
          </p:nvPr>
        </p:nvSpPr>
        <p:spPr/>
        <p:txBody>
          <a:bodyPr/>
          <a:lstStyle/>
          <a:p>
            <a:fld id="{1FB470E4-D47A-45CF-82B9-D340A16719E0}" type="datetimeFigureOut">
              <a:rPr lang="en-US" smtClean="0"/>
              <a:t>1/4/2022</a:t>
            </a:fld>
            <a:endParaRPr lang="en-US" dirty="0"/>
          </a:p>
        </p:txBody>
      </p:sp>
      <p:sp>
        <p:nvSpPr>
          <p:cNvPr id="4" name="Footer Placeholder 3">
            <a:extLst>
              <a:ext uri="{FF2B5EF4-FFF2-40B4-BE49-F238E27FC236}">
                <a16:creationId xmlns:a16="http://schemas.microsoft.com/office/drawing/2014/main" id="{6EC3EDF7-1DF8-4295-AB7E-1B1809725206}"/>
              </a:ext>
            </a:extLst>
          </p:cNvPr>
          <p:cNvSpPr>
            <a:spLocks noGrp="1"/>
          </p:cNvSpPr>
          <p:nvPr>
            <p:ph type="ftr" sz="quarter" idx="11"/>
          </p:nvPr>
        </p:nvSpPr>
        <p:spPr/>
        <p:txBody>
          <a:bodyPr/>
          <a:lstStyle/>
          <a:p>
            <a:endParaRPr lang="en-US" dirty="0"/>
          </a:p>
        </p:txBody>
      </p:sp>
      <p:sp>
        <p:nvSpPr>
          <p:cNvPr id="6" name="Slide Number Placeholder 1">
            <a:extLst>
              <a:ext uri="{FF2B5EF4-FFF2-40B4-BE49-F238E27FC236}">
                <a16:creationId xmlns:a16="http://schemas.microsoft.com/office/drawing/2014/main" id="{FB27F322-2681-48AE-B301-28F079E19824}"/>
              </a:ext>
            </a:extLst>
          </p:cNvPr>
          <p:cNvSpPr>
            <a:spLocks noGrp="1"/>
          </p:cNvSpPr>
          <p:nvPr>
            <p:ph type="sldNum" sz="quarter" idx="4"/>
          </p:nvPr>
        </p:nvSpPr>
        <p:spPr>
          <a:xfrm>
            <a:off x="157734" y="6492241"/>
            <a:ext cx="285750" cy="365125"/>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E47FCACB-1383-4B3F-A264-1518D260961C}" type="slidenum">
              <a:rPr lang="en-US" smtClean="0"/>
              <a:t>‹#›</a:t>
            </a:fld>
            <a:endParaRPr lang="en-US" dirty="0"/>
          </a:p>
        </p:txBody>
      </p:sp>
    </p:spTree>
    <p:extLst>
      <p:ext uri="{BB962C8B-B14F-4D97-AF65-F5344CB8AC3E}">
        <p14:creationId xmlns:p14="http://schemas.microsoft.com/office/powerpoint/2010/main" val="1333813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Heade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B23A7-6060-4A79-820C-27C684C9BBC8}"/>
              </a:ext>
            </a:extLst>
          </p:cNvPr>
          <p:cNvSpPr>
            <a:spLocks noGrp="1"/>
          </p:cNvSpPr>
          <p:nvPr>
            <p:ph type="title"/>
          </p:nvPr>
        </p:nvSpPr>
        <p:spPr>
          <a:xfrm>
            <a:off x="157734" y="109728"/>
            <a:ext cx="8737092" cy="649224"/>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0B1FB46-30AA-46D3-AD34-F2C65279189A}"/>
              </a:ext>
            </a:extLst>
          </p:cNvPr>
          <p:cNvSpPr>
            <a:spLocks noGrp="1"/>
          </p:cNvSpPr>
          <p:nvPr>
            <p:ph idx="1"/>
          </p:nvPr>
        </p:nvSpPr>
        <p:spPr>
          <a:xfrm>
            <a:off x="157734" y="1316736"/>
            <a:ext cx="8737092" cy="5029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4ED005D-11B0-4A4D-8207-59C78786E4EE}"/>
              </a:ext>
            </a:extLst>
          </p:cNvPr>
          <p:cNvSpPr>
            <a:spLocks noGrp="1"/>
          </p:cNvSpPr>
          <p:nvPr>
            <p:ph type="dt" sz="half" idx="10"/>
          </p:nvPr>
        </p:nvSpPr>
        <p:spPr/>
        <p:txBody>
          <a:bodyPr/>
          <a:lstStyle/>
          <a:p>
            <a:fld id="{1FB470E4-D47A-45CF-82B9-D340A16719E0}" type="datetimeFigureOut">
              <a:rPr lang="en-US" smtClean="0"/>
              <a:t>1/4/2022</a:t>
            </a:fld>
            <a:endParaRPr lang="en-US" dirty="0"/>
          </a:p>
        </p:txBody>
      </p:sp>
      <p:sp>
        <p:nvSpPr>
          <p:cNvPr id="5" name="Footer Placeholder 4">
            <a:extLst>
              <a:ext uri="{FF2B5EF4-FFF2-40B4-BE49-F238E27FC236}">
                <a16:creationId xmlns:a16="http://schemas.microsoft.com/office/drawing/2014/main" id="{964CDB7E-504E-4FB5-8A85-B3256AA57DFF}"/>
              </a:ext>
            </a:extLst>
          </p:cNvPr>
          <p:cNvSpPr>
            <a:spLocks noGrp="1"/>
          </p:cNvSpPr>
          <p:nvPr>
            <p:ph type="ftr" sz="quarter" idx="11"/>
          </p:nvPr>
        </p:nvSpPr>
        <p:spPr/>
        <p:txBody>
          <a:bodyPr/>
          <a:lstStyle/>
          <a:p>
            <a:endParaRPr lang="en-US" dirty="0"/>
          </a:p>
        </p:txBody>
      </p:sp>
      <p:sp>
        <p:nvSpPr>
          <p:cNvPr id="7" name="Text Placeholder 2">
            <a:extLst>
              <a:ext uri="{FF2B5EF4-FFF2-40B4-BE49-F238E27FC236}">
                <a16:creationId xmlns:a16="http://schemas.microsoft.com/office/drawing/2014/main" id="{94FC7904-1BF5-4317-9833-D0A93E65ECB1}"/>
              </a:ext>
            </a:extLst>
          </p:cNvPr>
          <p:cNvSpPr>
            <a:spLocks noGrp="1"/>
          </p:cNvSpPr>
          <p:nvPr>
            <p:ph type="body" idx="12"/>
          </p:nvPr>
        </p:nvSpPr>
        <p:spPr>
          <a:xfrm>
            <a:off x="157734" y="822960"/>
            <a:ext cx="8737091" cy="438912"/>
          </a:xfrm>
          <a:prstGeom prst="rect">
            <a:avLst/>
          </a:prstGeom>
        </p:spPr>
        <p:txBody>
          <a:bodyPr anchor="b"/>
          <a:lstStyle>
            <a:lvl1pPr marL="0" indent="0">
              <a:buNone/>
              <a:defRPr sz="1800" b="1">
                <a:solidFill>
                  <a:srgbClr val="002060"/>
                </a:solidFill>
                <a:latin typeface="Arial" panose="020B0604020202020204" pitchFamily="34" charset="0"/>
                <a:cs typeface="Arial"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9" name="Slide Number Placeholder 1">
            <a:extLst>
              <a:ext uri="{FF2B5EF4-FFF2-40B4-BE49-F238E27FC236}">
                <a16:creationId xmlns:a16="http://schemas.microsoft.com/office/drawing/2014/main" id="{937B708E-6770-4A17-80DA-6ED13790241E}"/>
              </a:ext>
            </a:extLst>
          </p:cNvPr>
          <p:cNvSpPr>
            <a:spLocks noGrp="1"/>
          </p:cNvSpPr>
          <p:nvPr>
            <p:ph type="sldNum" sz="quarter" idx="4"/>
          </p:nvPr>
        </p:nvSpPr>
        <p:spPr>
          <a:xfrm>
            <a:off x="157734" y="6492241"/>
            <a:ext cx="285750" cy="365125"/>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E47FCACB-1383-4B3F-A264-1518D260961C}" type="slidenum">
              <a:rPr lang="en-US" smtClean="0"/>
              <a:t>‹#›</a:t>
            </a:fld>
            <a:endParaRPr lang="en-US" dirty="0"/>
          </a:p>
        </p:txBody>
      </p:sp>
    </p:spTree>
    <p:extLst>
      <p:ext uri="{BB962C8B-B14F-4D97-AF65-F5344CB8AC3E}">
        <p14:creationId xmlns:p14="http://schemas.microsoft.com/office/powerpoint/2010/main" val="2703002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_Alt Pictur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B97C049-9DDA-4A2B-A2C7-ED59C9604C23}"/>
              </a:ext>
            </a:extLst>
          </p:cNvPr>
          <p:cNvSpPr/>
          <p:nvPr/>
        </p:nvSpPr>
        <p:spPr>
          <a:xfrm>
            <a:off x="0" y="1"/>
            <a:ext cx="9144000" cy="68995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Picture Placeholder 14">
            <a:extLst>
              <a:ext uri="{FF2B5EF4-FFF2-40B4-BE49-F238E27FC236}">
                <a16:creationId xmlns:a16="http://schemas.microsoft.com/office/drawing/2014/main" id="{92837A46-72A5-4AD9-9D53-B632D7A5493D}"/>
              </a:ext>
            </a:extLst>
          </p:cNvPr>
          <p:cNvSpPr>
            <a:spLocks noGrp="1"/>
          </p:cNvSpPr>
          <p:nvPr>
            <p:ph type="pic" sz="quarter" idx="16"/>
          </p:nvPr>
        </p:nvSpPr>
        <p:spPr>
          <a:xfrm>
            <a:off x="6742189" y="-4193"/>
            <a:ext cx="2400300" cy="6903720"/>
          </a:xfrm>
          <a:prstGeom prst="rect">
            <a:avLst/>
          </a:prstGeom>
          <a:solidFill>
            <a:schemeClr val="accent6">
              <a:lumMod val="20000"/>
              <a:lumOff val="80000"/>
            </a:schemeClr>
          </a:solidFill>
        </p:spPr>
        <p:txBody>
          <a:bodyPr anchor="b"/>
          <a:lstStyle>
            <a:lvl1pPr marL="0" indent="0" algn="ctr">
              <a:buNone/>
              <a:defRPr sz="1350">
                <a:solidFill>
                  <a:srgbClr val="333333"/>
                </a:solidFill>
                <a:latin typeface="Arial" panose="020B0604020202020204" pitchFamily="34" charset="0"/>
                <a:cs typeface="Arial" panose="020B0604020202020204" pitchFamily="34" charset="0"/>
              </a:defRPr>
            </a:lvl1pPr>
          </a:lstStyle>
          <a:p>
            <a:r>
              <a:rPr lang="en-US" dirty="0"/>
              <a:t>Click icon to add picture</a:t>
            </a:r>
          </a:p>
        </p:txBody>
      </p:sp>
      <p:cxnSp>
        <p:nvCxnSpPr>
          <p:cNvPr id="35" name="Straight Connector 34">
            <a:extLst>
              <a:ext uri="{FF2B5EF4-FFF2-40B4-BE49-F238E27FC236}">
                <a16:creationId xmlns:a16="http://schemas.microsoft.com/office/drawing/2014/main" id="{88D998F6-B7CE-46E5-85BD-98D69EA61DB0}"/>
              </a:ext>
            </a:extLst>
          </p:cNvPr>
          <p:cNvCxnSpPr/>
          <p:nvPr/>
        </p:nvCxnSpPr>
        <p:spPr>
          <a:xfrm>
            <a:off x="274320" y="1302384"/>
            <a:ext cx="6309360" cy="0"/>
          </a:xfrm>
          <a:prstGeom prst="line">
            <a:avLst/>
          </a:prstGeom>
          <a:ln w="9525">
            <a:solidFill>
              <a:srgbClr val="E07727"/>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18098382-F21F-494D-9535-3D56EF19F62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260051" y="553917"/>
            <a:ext cx="2566076" cy="402771"/>
          </a:xfrm>
          <a:prstGeom prst="rect">
            <a:avLst/>
          </a:prstGeom>
        </p:spPr>
      </p:pic>
      <p:sp>
        <p:nvSpPr>
          <p:cNvPr id="15" name="TextBox 14">
            <a:extLst>
              <a:ext uri="{FF2B5EF4-FFF2-40B4-BE49-F238E27FC236}">
                <a16:creationId xmlns:a16="http://schemas.microsoft.com/office/drawing/2014/main" id="{A82D16BB-66FF-4481-8A9A-DD47AABB496F}"/>
              </a:ext>
            </a:extLst>
          </p:cNvPr>
          <p:cNvSpPr txBox="1"/>
          <p:nvPr/>
        </p:nvSpPr>
        <p:spPr>
          <a:xfrm>
            <a:off x="204121" y="957956"/>
            <a:ext cx="3291158" cy="265457"/>
          </a:xfrm>
          <a:prstGeom prst="rect">
            <a:avLst/>
          </a:prstGeom>
          <a:noFill/>
        </p:spPr>
        <p:txBody>
          <a:bodyPr wrap="square" rtlCol="0">
            <a:spAutoFit/>
          </a:bodyPr>
          <a:lstStyle/>
          <a:p>
            <a:r>
              <a:rPr lang="en-US" sz="1125" b="0" i="0" dirty="0">
                <a:solidFill>
                  <a:srgbClr val="333333"/>
                </a:solidFill>
                <a:effectLst/>
                <a:latin typeface="Arial" panose="020B0604020202020204" pitchFamily="34" charset="0"/>
                <a:cs typeface="Arial" panose="020B0604020202020204" pitchFamily="34" charset="0"/>
              </a:rPr>
              <a:t>Innovative. Integrated. Industry-Focused.</a:t>
            </a:r>
            <a:endParaRPr lang="en-US" sz="1125" dirty="0">
              <a:solidFill>
                <a:srgbClr val="333333"/>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EA607177-84D1-4B41-99FB-1196A8D8149F}"/>
              </a:ext>
            </a:extLst>
          </p:cNvPr>
          <p:cNvSpPr txBox="1"/>
          <p:nvPr/>
        </p:nvSpPr>
        <p:spPr>
          <a:xfrm>
            <a:off x="205741" y="6446951"/>
            <a:ext cx="3403400" cy="265457"/>
          </a:xfrm>
          <a:prstGeom prst="rect">
            <a:avLst/>
          </a:prstGeom>
          <a:noFill/>
        </p:spPr>
        <p:txBody>
          <a:bodyPr wrap="square" rtlCol="0" anchor="ctr">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25" b="1" i="0" dirty="0">
                <a:solidFill>
                  <a:srgbClr val="333333"/>
                </a:solidFill>
                <a:effectLst/>
                <a:latin typeface="Arial" panose="020B0604020202020204" pitchFamily="34" charset="0"/>
                <a:cs typeface="Arial" panose="020B0604020202020204" pitchFamily="34" charset="0"/>
              </a:rPr>
              <a:t>Regulatory</a:t>
            </a:r>
            <a:r>
              <a:rPr lang="en-US" sz="1125" b="0" i="0" dirty="0">
                <a:solidFill>
                  <a:srgbClr val="333333"/>
                </a:solidFill>
                <a:effectLst/>
                <a:latin typeface="Arial" panose="020B0604020202020204" pitchFamily="34" charset="0"/>
                <a:cs typeface="Arial" panose="020B0604020202020204" pitchFamily="34" charset="0"/>
              </a:rPr>
              <a:t> </a:t>
            </a:r>
            <a:r>
              <a:rPr lang="en-US" sz="1125" b="0" i="0" dirty="0">
                <a:solidFill>
                  <a:srgbClr val="E07727"/>
                </a:solidFill>
                <a:effectLst/>
                <a:latin typeface="Arial" panose="020B0604020202020204" pitchFamily="34" charset="0"/>
                <a:cs typeface="Arial" panose="020B0604020202020204" pitchFamily="34" charset="0"/>
              </a:rPr>
              <a:t>|</a:t>
            </a:r>
            <a:r>
              <a:rPr lang="en-US" sz="1125" b="0" i="0" dirty="0">
                <a:solidFill>
                  <a:srgbClr val="333333"/>
                </a:solidFill>
                <a:effectLst/>
                <a:latin typeface="Arial" panose="020B0604020202020204" pitchFamily="34" charset="0"/>
                <a:cs typeface="Arial" panose="020B0604020202020204" pitchFamily="34" charset="0"/>
              </a:rPr>
              <a:t> </a:t>
            </a:r>
            <a:r>
              <a:rPr lang="en-US" sz="1125" b="1" i="0" dirty="0">
                <a:solidFill>
                  <a:srgbClr val="333333"/>
                </a:solidFill>
                <a:effectLst/>
                <a:latin typeface="Arial" panose="020B0604020202020204" pitchFamily="34" charset="0"/>
                <a:cs typeface="Arial" panose="020B0604020202020204" pitchFamily="34" charset="0"/>
              </a:rPr>
              <a:t>Litigation</a:t>
            </a:r>
            <a:r>
              <a:rPr lang="en-US" sz="1125" b="0" i="0" dirty="0">
                <a:solidFill>
                  <a:srgbClr val="333333"/>
                </a:solidFill>
                <a:effectLst/>
                <a:latin typeface="Arial" panose="020B0604020202020204" pitchFamily="34" charset="0"/>
                <a:cs typeface="Arial" panose="020B0604020202020204" pitchFamily="34" charset="0"/>
              </a:rPr>
              <a:t> </a:t>
            </a:r>
            <a:r>
              <a:rPr lang="en-US" sz="1125" b="0" i="0" dirty="0">
                <a:solidFill>
                  <a:srgbClr val="E07727"/>
                </a:solidFill>
                <a:effectLst/>
                <a:latin typeface="Arial" panose="020B0604020202020204" pitchFamily="34" charset="0"/>
                <a:cs typeface="Arial" panose="020B0604020202020204" pitchFamily="34" charset="0"/>
              </a:rPr>
              <a:t>|</a:t>
            </a:r>
            <a:r>
              <a:rPr lang="en-US" sz="1125" b="0" i="0" dirty="0">
                <a:solidFill>
                  <a:srgbClr val="333333"/>
                </a:solidFill>
                <a:effectLst/>
                <a:latin typeface="Arial" panose="020B0604020202020204" pitchFamily="34" charset="0"/>
                <a:cs typeface="Arial" panose="020B0604020202020204" pitchFamily="34" charset="0"/>
              </a:rPr>
              <a:t> </a:t>
            </a:r>
            <a:r>
              <a:rPr lang="en-US" sz="1125" b="1" i="0" dirty="0">
                <a:solidFill>
                  <a:srgbClr val="333333"/>
                </a:solidFill>
                <a:effectLst/>
                <a:latin typeface="Arial" panose="020B0604020202020204" pitchFamily="34" charset="0"/>
                <a:cs typeface="Arial" panose="020B0604020202020204" pitchFamily="34" charset="0"/>
              </a:rPr>
              <a:t>Transactional</a:t>
            </a:r>
            <a:endParaRPr lang="en-US" sz="1125" b="1" i="0" dirty="0">
              <a:solidFill>
                <a:srgbClr val="333333"/>
              </a:solidFill>
              <a:effectLst/>
              <a:latin typeface="nimbus-sans"/>
            </a:endParaRPr>
          </a:p>
        </p:txBody>
      </p:sp>
      <p:sp>
        <p:nvSpPr>
          <p:cNvPr id="18" name="Text Placeholder 32">
            <a:extLst>
              <a:ext uri="{FF2B5EF4-FFF2-40B4-BE49-F238E27FC236}">
                <a16:creationId xmlns:a16="http://schemas.microsoft.com/office/drawing/2014/main" id="{C470711F-FC5C-4253-9D99-5C6AE52DF81E}"/>
              </a:ext>
            </a:extLst>
          </p:cNvPr>
          <p:cNvSpPr>
            <a:spLocks noGrp="1"/>
          </p:cNvSpPr>
          <p:nvPr>
            <p:ph type="body" sz="quarter" idx="15" hasCustomPrompt="1"/>
          </p:nvPr>
        </p:nvSpPr>
        <p:spPr>
          <a:xfrm>
            <a:off x="198882" y="3529584"/>
            <a:ext cx="6384798" cy="1700784"/>
          </a:xfrm>
          <a:prstGeom prst="rect">
            <a:avLst/>
          </a:prstGeom>
        </p:spPr>
        <p:txBody>
          <a:bodyPr anchor="b"/>
          <a:lstStyle>
            <a:lvl1pPr marL="0" indent="0">
              <a:buNone/>
              <a:defRPr sz="1200">
                <a:latin typeface="Arial" panose="020B0604020202020204" pitchFamily="34" charset="0"/>
                <a:cs typeface="Arial" panose="020B0604020202020204" pitchFamily="34" charset="0"/>
              </a:defRPr>
            </a:lvl1pPr>
          </a:lstStyle>
          <a:p>
            <a:pPr lvl="0"/>
            <a:r>
              <a:rPr lang="en-US" dirty="0"/>
              <a:t>Click to edit text </a:t>
            </a:r>
          </a:p>
        </p:txBody>
      </p:sp>
      <p:sp>
        <p:nvSpPr>
          <p:cNvPr id="19" name="Date Placeholder 2">
            <a:extLst>
              <a:ext uri="{FF2B5EF4-FFF2-40B4-BE49-F238E27FC236}">
                <a16:creationId xmlns:a16="http://schemas.microsoft.com/office/drawing/2014/main" id="{FBC632BC-9D68-4A39-B8C4-6F64CDE03732}"/>
              </a:ext>
            </a:extLst>
          </p:cNvPr>
          <p:cNvSpPr>
            <a:spLocks noGrp="1"/>
          </p:cNvSpPr>
          <p:nvPr>
            <p:ph type="dt" sz="half" idx="2"/>
          </p:nvPr>
        </p:nvSpPr>
        <p:spPr>
          <a:xfrm>
            <a:off x="205740" y="5778890"/>
            <a:ext cx="2057400" cy="365760"/>
          </a:xfrm>
          <a:prstGeom prst="rect">
            <a:avLst/>
          </a:prstGeom>
        </p:spPr>
        <p:txBody>
          <a:bodyPr vert="horz" lIns="91440" tIns="45720" rIns="91440" bIns="45720" rtlCol="0" anchor="ctr"/>
          <a:lstStyle>
            <a:lvl1pPr algn="l">
              <a:defRPr sz="750">
                <a:solidFill>
                  <a:srgbClr val="333333"/>
                </a:solidFill>
                <a:latin typeface="Arial" panose="020B0604020202020204" pitchFamily="34" charset="0"/>
                <a:cs typeface="Arial" panose="020B0604020202020204" pitchFamily="34" charset="0"/>
              </a:defRPr>
            </a:lvl1pPr>
          </a:lstStyle>
          <a:p>
            <a:fld id="{1FB470E4-D47A-45CF-82B9-D340A16719E0}" type="datetimeFigureOut">
              <a:rPr lang="en-US" smtClean="0"/>
              <a:t>1/4/2022</a:t>
            </a:fld>
            <a:endParaRPr lang="en-US" dirty="0"/>
          </a:p>
        </p:txBody>
      </p:sp>
      <p:sp>
        <p:nvSpPr>
          <p:cNvPr id="13" name="Title 1">
            <a:extLst>
              <a:ext uri="{FF2B5EF4-FFF2-40B4-BE49-F238E27FC236}">
                <a16:creationId xmlns:a16="http://schemas.microsoft.com/office/drawing/2014/main" id="{A9156E31-AD32-4C3C-9CB7-967E06433AA1}"/>
              </a:ext>
            </a:extLst>
          </p:cNvPr>
          <p:cNvSpPr>
            <a:spLocks noGrp="1"/>
          </p:cNvSpPr>
          <p:nvPr>
            <p:ph type="title"/>
          </p:nvPr>
        </p:nvSpPr>
        <p:spPr>
          <a:xfrm>
            <a:off x="198882" y="1426464"/>
            <a:ext cx="6384798" cy="1837944"/>
          </a:xfrm>
          <a:prstGeom prst="rect">
            <a:avLst/>
          </a:prstGeom>
        </p:spPr>
        <p:txBody>
          <a:bodyPr anchor="b">
            <a:normAutofit/>
          </a:bodyPr>
          <a:lstStyle>
            <a:lvl1pPr>
              <a:defRPr lang="en-US" sz="2700" dirty="0"/>
            </a:lvl1pPr>
          </a:lstStyle>
          <a:p>
            <a:r>
              <a:rPr lang="en-US"/>
              <a:t>Click to edit Master title style</a:t>
            </a:r>
            <a:endParaRPr lang="en-US" dirty="0"/>
          </a:p>
        </p:txBody>
      </p:sp>
    </p:spTree>
    <p:extLst>
      <p:ext uri="{BB962C8B-B14F-4D97-AF65-F5344CB8AC3E}">
        <p14:creationId xmlns:p14="http://schemas.microsoft.com/office/powerpoint/2010/main" val="405718737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7D1DDEF-5E99-467E-B640-77D7C812127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8" name="Title 1">
            <a:extLst>
              <a:ext uri="{FF2B5EF4-FFF2-40B4-BE49-F238E27FC236}">
                <a16:creationId xmlns:a16="http://schemas.microsoft.com/office/drawing/2014/main" id="{C6552E0A-6C3C-48B5-9A87-EAE2CBB70A99}"/>
              </a:ext>
            </a:extLst>
          </p:cNvPr>
          <p:cNvSpPr>
            <a:spLocks noGrp="1"/>
          </p:cNvSpPr>
          <p:nvPr>
            <p:ph type="ctrTitle"/>
          </p:nvPr>
        </p:nvSpPr>
        <p:spPr>
          <a:xfrm>
            <a:off x="198882" y="1563624"/>
            <a:ext cx="6796278" cy="1700784"/>
          </a:xfrm>
          <a:prstGeom prst="rect">
            <a:avLst/>
          </a:prstGeom>
        </p:spPr>
        <p:txBody>
          <a:bodyPr anchor="b">
            <a:normAutofit/>
          </a:bodyPr>
          <a:lstStyle>
            <a:lvl1pPr algn="l">
              <a:defRPr lang="en-US" sz="2700" dirty="0"/>
            </a:lvl1pPr>
          </a:lstStyle>
          <a:p>
            <a:r>
              <a:rPr lang="en-US"/>
              <a:t>Click to edit Master title style</a:t>
            </a:r>
            <a:endParaRPr lang="en-US" dirty="0"/>
          </a:p>
        </p:txBody>
      </p:sp>
      <p:cxnSp>
        <p:nvCxnSpPr>
          <p:cNvPr id="9" name="Straight Connector 8">
            <a:extLst>
              <a:ext uri="{FF2B5EF4-FFF2-40B4-BE49-F238E27FC236}">
                <a16:creationId xmlns:a16="http://schemas.microsoft.com/office/drawing/2014/main" id="{0A7F3301-C841-4B2F-95F8-5924231D830A}"/>
              </a:ext>
            </a:extLst>
          </p:cNvPr>
          <p:cNvCxnSpPr>
            <a:cxnSpLocks/>
          </p:cNvCxnSpPr>
          <p:nvPr/>
        </p:nvCxnSpPr>
        <p:spPr>
          <a:xfrm>
            <a:off x="274320" y="3291840"/>
            <a:ext cx="6240780" cy="0"/>
          </a:xfrm>
          <a:prstGeom prst="line">
            <a:avLst/>
          </a:prstGeom>
          <a:ln w="9525">
            <a:solidFill>
              <a:srgbClr val="E077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2913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Divider_Alt Pictur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B97C049-9DDA-4A2B-A2C7-ED59C9604C23}"/>
              </a:ext>
            </a:extLst>
          </p:cNvPr>
          <p:cNvSpPr/>
          <p:nvPr/>
        </p:nvSpPr>
        <p:spPr>
          <a:xfrm>
            <a:off x="0" y="1"/>
            <a:ext cx="9144000" cy="68995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Picture Placeholder 14">
            <a:extLst>
              <a:ext uri="{FF2B5EF4-FFF2-40B4-BE49-F238E27FC236}">
                <a16:creationId xmlns:a16="http://schemas.microsoft.com/office/drawing/2014/main" id="{92837A46-72A5-4AD9-9D53-B632D7A5493D}"/>
              </a:ext>
            </a:extLst>
          </p:cNvPr>
          <p:cNvSpPr>
            <a:spLocks noGrp="1"/>
          </p:cNvSpPr>
          <p:nvPr>
            <p:ph type="pic" sz="quarter" idx="16"/>
          </p:nvPr>
        </p:nvSpPr>
        <p:spPr>
          <a:xfrm>
            <a:off x="6742189" y="-4193"/>
            <a:ext cx="2400300" cy="6903720"/>
          </a:xfrm>
          <a:prstGeom prst="rect">
            <a:avLst/>
          </a:prstGeom>
          <a:solidFill>
            <a:schemeClr val="accent6">
              <a:lumMod val="20000"/>
              <a:lumOff val="80000"/>
            </a:schemeClr>
          </a:solidFill>
        </p:spPr>
        <p:txBody>
          <a:bodyPr anchor="b"/>
          <a:lstStyle>
            <a:lvl1pPr marL="0" indent="0" algn="ctr">
              <a:buNone/>
              <a:defRPr sz="1350">
                <a:solidFill>
                  <a:srgbClr val="333333"/>
                </a:solidFill>
                <a:latin typeface="Arial" panose="020B0604020202020204" pitchFamily="34" charset="0"/>
                <a:cs typeface="Arial" panose="020B0604020202020204" pitchFamily="34" charset="0"/>
              </a:defRPr>
            </a:lvl1pPr>
          </a:lstStyle>
          <a:p>
            <a:r>
              <a:rPr lang="en-US" dirty="0"/>
              <a:t>Click icon to add picture</a:t>
            </a:r>
          </a:p>
        </p:txBody>
      </p:sp>
      <p:sp>
        <p:nvSpPr>
          <p:cNvPr id="13" name="Title 1">
            <a:extLst>
              <a:ext uri="{FF2B5EF4-FFF2-40B4-BE49-F238E27FC236}">
                <a16:creationId xmlns:a16="http://schemas.microsoft.com/office/drawing/2014/main" id="{A9156E31-AD32-4C3C-9CB7-967E06433AA1}"/>
              </a:ext>
            </a:extLst>
          </p:cNvPr>
          <p:cNvSpPr>
            <a:spLocks noGrp="1"/>
          </p:cNvSpPr>
          <p:nvPr>
            <p:ph type="title"/>
          </p:nvPr>
        </p:nvSpPr>
        <p:spPr>
          <a:xfrm>
            <a:off x="198882" y="1563624"/>
            <a:ext cx="6213348" cy="1700784"/>
          </a:xfrm>
          <a:prstGeom prst="rect">
            <a:avLst/>
          </a:prstGeom>
        </p:spPr>
        <p:txBody>
          <a:bodyPr anchor="b">
            <a:normAutofit/>
          </a:bodyPr>
          <a:lstStyle>
            <a:lvl1pPr>
              <a:defRPr lang="en-US" sz="2700" dirty="0"/>
            </a:lvl1pPr>
          </a:lstStyle>
          <a:p>
            <a:r>
              <a:rPr lang="en-US"/>
              <a:t>Click to edit Master title style</a:t>
            </a:r>
            <a:endParaRPr lang="en-US" dirty="0"/>
          </a:p>
        </p:txBody>
      </p:sp>
      <p:cxnSp>
        <p:nvCxnSpPr>
          <p:cNvPr id="12" name="Straight Connector 11">
            <a:extLst>
              <a:ext uri="{FF2B5EF4-FFF2-40B4-BE49-F238E27FC236}">
                <a16:creationId xmlns:a16="http://schemas.microsoft.com/office/drawing/2014/main" id="{0D02B9FF-2C10-4FD5-89FE-B076B28E7968}"/>
              </a:ext>
            </a:extLst>
          </p:cNvPr>
          <p:cNvCxnSpPr>
            <a:cxnSpLocks/>
          </p:cNvCxnSpPr>
          <p:nvPr/>
        </p:nvCxnSpPr>
        <p:spPr>
          <a:xfrm>
            <a:off x="274320" y="3291840"/>
            <a:ext cx="6137910" cy="0"/>
          </a:xfrm>
          <a:prstGeom prst="line">
            <a:avLst/>
          </a:prstGeom>
          <a:ln w="9525">
            <a:solidFill>
              <a:srgbClr val="E077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705699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B23A7-6060-4A79-820C-27C684C9BBC8}"/>
              </a:ext>
            </a:extLst>
          </p:cNvPr>
          <p:cNvSpPr>
            <a:spLocks noGrp="1"/>
          </p:cNvSpPr>
          <p:nvPr>
            <p:ph type="title"/>
          </p:nvPr>
        </p:nvSpPr>
        <p:spPr>
          <a:xfrm>
            <a:off x="157734" y="109728"/>
            <a:ext cx="8737092" cy="649224"/>
          </a:xfrm>
          <a:prstGeom prst="rect">
            <a:avLst/>
          </a:prstGeom>
        </p:spPr>
        <p:txBody>
          <a:body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C4ED005D-11B0-4A4D-8207-59C78786E4EE}"/>
              </a:ext>
            </a:extLst>
          </p:cNvPr>
          <p:cNvSpPr>
            <a:spLocks noGrp="1"/>
          </p:cNvSpPr>
          <p:nvPr>
            <p:ph type="dt" sz="half" idx="10"/>
          </p:nvPr>
        </p:nvSpPr>
        <p:spPr>
          <a:xfrm>
            <a:off x="685800" y="6492240"/>
            <a:ext cx="3886200" cy="365760"/>
          </a:xfrm>
        </p:spPr>
        <p:txBody>
          <a:bodyPr/>
          <a:lstStyle>
            <a:lvl1pPr>
              <a:defRPr/>
            </a:lvl1pPr>
            <a:lvl2pPr>
              <a:defRPr sz="1000">
                <a:latin typeface="Arial" panose="020B0604020202020204" pitchFamily="34" charset="0"/>
                <a:cs typeface="Arial" panose="020B0604020202020204" pitchFamily="34" charset="0"/>
              </a:defRPr>
            </a:lvl2pPr>
          </a:lstStyle>
          <a:p>
            <a:pPr marL="342900" lvl="1"/>
            <a:r>
              <a:rPr lang="en-US" i="1" dirty="0"/>
              <a:t>Copyright 2021 Arnold &amp; Porter Kaye Scholer LLP</a:t>
            </a:r>
          </a:p>
          <a:p>
            <a:pPr marL="342900" lvl="1"/>
            <a:r>
              <a:rPr lang="en-US" sz="900" dirty="0"/>
              <a:t>For more information, contact paul.llewellyn@arnoldporter.com</a:t>
            </a:r>
          </a:p>
          <a:p>
            <a:endParaRPr lang="en-US" sz="100" dirty="0"/>
          </a:p>
        </p:txBody>
      </p:sp>
      <p:sp>
        <p:nvSpPr>
          <p:cNvPr id="7" name="Slide Number Placeholder 1">
            <a:extLst>
              <a:ext uri="{FF2B5EF4-FFF2-40B4-BE49-F238E27FC236}">
                <a16:creationId xmlns:a16="http://schemas.microsoft.com/office/drawing/2014/main" id="{33CDE5B6-3E88-4318-B3BF-48671108D9C3}"/>
              </a:ext>
            </a:extLst>
          </p:cNvPr>
          <p:cNvSpPr>
            <a:spLocks noGrp="1"/>
          </p:cNvSpPr>
          <p:nvPr>
            <p:ph type="sldNum" sz="quarter" idx="4"/>
          </p:nvPr>
        </p:nvSpPr>
        <p:spPr>
          <a:xfrm>
            <a:off x="157734" y="6492241"/>
            <a:ext cx="285750" cy="365125"/>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E47FCACB-1383-4B3F-A264-1518D260961C}" type="slidenum">
              <a:rPr lang="en-US" smtClean="0"/>
              <a:t>‹#›</a:t>
            </a:fld>
            <a:endParaRPr lang="en-US" dirty="0"/>
          </a:p>
        </p:txBody>
      </p:sp>
    </p:spTree>
    <p:extLst>
      <p:ext uri="{BB962C8B-B14F-4D97-AF65-F5344CB8AC3E}">
        <p14:creationId xmlns:p14="http://schemas.microsoft.com/office/powerpoint/2010/main" val="3346268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0F1FF-619A-4090-9C11-6D9D4C168857}"/>
              </a:ext>
            </a:extLst>
          </p:cNvPr>
          <p:cNvSpPr>
            <a:spLocks noGrp="1"/>
          </p:cNvSpPr>
          <p:nvPr>
            <p:ph type="title"/>
          </p:nvPr>
        </p:nvSpPr>
        <p:spPr>
          <a:xfrm>
            <a:off x="157734" y="109728"/>
            <a:ext cx="8737092" cy="438913"/>
          </a:xfrm>
          <a:prstGeom prst="rect">
            <a:avLst/>
          </a:prstGeo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89B33E-AFE6-4572-B216-A3A2467FB5BA}"/>
              </a:ext>
            </a:extLst>
          </p:cNvPr>
          <p:cNvSpPr>
            <a:spLocks noGrp="1"/>
          </p:cNvSpPr>
          <p:nvPr>
            <p:ph type="body" idx="1"/>
          </p:nvPr>
        </p:nvSpPr>
        <p:spPr>
          <a:xfrm>
            <a:off x="157734" y="822960"/>
            <a:ext cx="4251960" cy="438912"/>
          </a:xfrm>
          <a:prstGeom prst="rect">
            <a:avLst/>
          </a:prstGeom>
        </p:spPr>
        <p:txBody>
          <a:bodyPr anchor="b"/>
          <a:lstStyle>
            <a:lvl1pPr marL="0" indent="0">
              <a:buNone/>
              <a:defRPr sz="1800" b="1">
                <a:solidFill>
                  <a:srgbClr val="002060"/>
                </a:solidFill>
                <a:latin typeface="Arial" panose="020B0604020202020204" pitchFamily="34" charset="0"/>
                <a:cs typeface="Arial"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A5C3B5C3-6030-4526-82D3-E5FB00AA091C}"/>
              </a:ext>
            </a:extLst>
          </p:cNvPr>
          <p:cNvSpPr>
            <a:spLocks noGrp="1"/>
          </p:cNvSpPr>
          <p:nvPr>
            <p:ph sz="half" idx="2"/>
          </p:nvPr>
        </p:nvSpPr>
        <p:spPr>
          <a:xfrm>
            <a:off x="157734" y="1316736"/>
            <a:ext cx="4251960" cy="5029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91CC982-863C-445E-AF2A-D5763809486E}"/>
              </a:ext>
            </a:extLst>
          </p:cNvPr>
          <p:cNvSpPr>
            <a:spLocks noGrp="1"/>
          </p:cNvSpPr>
          <p:nvPr>
            <p:ph type="body" sz="quarter" idx="3"/>
          </p:nvPr>
        </p:nvSpPr>
        <p:spPr>
          <a:xfrm>
            <a:off x="4642866" y="822960"/>
            <a:ext cx="4251960" cy="438912"/>
          </a:xfrm>
          <a:prstGeom prst="rect">
            <a:avLst/>
          </a:prstGeom>
        </p:spPr>
        <p:txBody>
          <a:bodyPr anchor="b">
            <a:normAutofit/>
          </a:bodyPr>
          <a:lstStyle>
            <a:lvl1pPr marL="0" indent="0">
              <a:buNone/>
              <a:defRPr sz="1800" b="1">
                <a:solidFill>
                  <a:srgbClr val="002060"/>
                </a:solidFill>
                <a:latin typeface="Arial" panose="020B0604020202020204" pitchFamily="34" charset="0"/>
                <a:cs typeface="Arial"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7D6192C7-AC94-4AD6-AF07-ED8891FEF78C}"/>
              </a:ext>
            </a:extLst>
          </p:cNvPr>
          <p:cNvSpPr>
            <a:spLocks noGrp="1"/>
          </p:cNvSpPr>
          <p:nvPr>
            <p:ph sz="quarter" idx="4"/>
          </p:nvPr>
        </p:nvSpPr>
        <p:spPr>
          <a:xfrm>
            <a:off x="4642866" y="1316736"/>
            <a:ext cx="4251960" cy="5029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259640-EDCF-4555-AFD6-DB3B9C0AEE46}"/>
              </a:ext>
            </a:extLst>
          </p:cNvPr>
          <p:cNvSpPr>
            <a:spLocks noGrp="1"/>
          </p:cNvSpPr>
          <p:nvPr>
            <p:ph type="dt" sz="half" idx="10"/>
          </p:nvPr>
        </p:nvSpPr>
        <p:spPr/>
        <p:txBody>
          <a:bodyPr/>
          <a:lstStyle/>
          <a:p>
            <a:fld id="{1FB470E4-D47A-45CF-82B9-D340A16719E0}" type="datetimeFigureOut">
              <a:rPr lang="en-US" smtClean="0"/>
              <a:t>1/4/2022</a:t>
            </a:fld>
            <a:endParaRPr lang="en-US" dirty="0"/>
          </a:p>
        </p:txBody>
      </p:sp>
      <p:sp>
        <p:nvSpPr>
          <p:cNvPr id="10" name="Slide Number Placeholder 1">
            <a:extLst>
              <a:ext uri="{FF2B5EF4-FFF2-40B4-BE49-F238E27FC236}">
                <a16:creationId xmlns:a16="http://schemas.microsoft.com/office/drawing/2014/main" id="{B873D18B-214C-4753-9F07-D78B80E4FA14}"/>
              </a:ext>
            </a:extLst>
          </p:cNvPr>
          <p:cNvSpPr>
            <a:spLocks noGrp="1"/>
          </p:cNvSpPr>
          <p:nvPr>
            <p:ph type="sldNum" sz="quarter" idx="12"/>
          </p:nvPr>
        </p:nvSpPr>
        <p:spPr>
          <a:xfrm>
            <a:off x="157734" y="6492241"/>
            <a:ext cx="285750" cy="365125"/>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E47FCACB-1383-4B3F-A264-1518D260961C}" type="slidenum">
              <a:rPr lang="en-US" smtClean="0"/>
              <a:t>‹#›</a:t>
            </a:fld>
            <a:endParaRPr lang="en-US" dirty="0"/>
          </a:p>
        </p:txBody>
      </p:sp>
    </p:spTree>
    <p:extLst>
      <p:ext uri="{BB962C8B-B14F-4D97-AF65-F5344CB8AC3E}">
        <p14:creationId xmlns:p14="http://schemas.microsoft.com/office/powerpoint/2010/main" val="1021870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_Al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0F1FF-619A-4090-9C11-6D9D4C168857}"/>
              </a:ext>
            </a:extLst>
          </p:cNvPr>
          <p:cNvSpPr>
            <a:spLocks noGrp="1"/>
          </p:cNvSpPr>
          <p:nvPr>
            <p:ph type="title"/>
          </p:nvPr>
        </p:nvSpPr>
        <p:spPr>
          <a:xfrm>
            <a:off x="157734" y="109728"/>
            <a:ext cx="8737092" cy="649224"/>
          </a:xfrm>
          <a:prstGeom prst="rect">
            <a:avLst/>
          </a:prstGeo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89B33E-AFE6-4572-B216-A3A2467FB5BA}"/>
              </a:ext>
            </a:extLst>
          </p:cNvPr>
          <p:cNvSpPr>
            <a:spLocks noGrp="1"/>
          </p:cNvSpPr>
          <p:nvPr>
            <p:ph type="body" idx="1"/>
          </p:nvPr>
        </p:nvSpPr>
        <p:spPr>
          <a:xfrm>
            <a:off x="685800" y="822960"/>
            <a:ext cx="3771900" cy="457200"/>
          </a:xfrm>
          <a:prstGeom prst="rect">
            <a:avLst/>
          </a:prstGeom>
          <a:solidFill>
            <a:srgbClr val="E07727"/>
          </a:solidFill>
        </p:spPr>
        <p:txBody>
          <a:bodyPr anchor="b"/>
          <a:lstStyle>
            <a:lvl1pPr marL="0" indent="0">
              <a:buNone/>
              <a:defRPr sz="1800" b="1">
                <a:solidFill>
                  <a:schemeClr val="bg1"/>
                </a:solidFill>
                <a:latin typeface="Arial" panose="020B0604020202020204" pitchFamily="34" charset="0"/>
                <a:cs typeface="Arial"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A5C3B5C3-6030-4526-82D3-E5FB00AA091C}"/>
              </a:ext>
            </a:extLst>
          </p:cNvPr>
          <p:cNvSpPr>
            <a:spLocks noGrp="1"/>
          </p:cNvSpPr>
          <p:nvPr>
            <p:ph sz="half" idx="2"/>
          </p:nvPr>
        </p:nvSpPr>
        <p:spPr>
          <a:xfrm>
            <a:off x="685800" y="1280160"/>
            <a:ext cx="3771900" cy="5029200"/>
          </a:xfrm>
          <a:prstGeom prst="rect">
            <a:avLst/>
          </a:prstGeom>
          <a:solidFill>
            <a:srgbClr val="E6E7E8"/>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91CC982-863C-445E-AF2A-D5763809486E}"/>
              </a:ext>
            </a:extLst>
          </p:cNvPr>
          <p:cNvSpPr>
            <a:spLocks noGrp="1"/>
          </p:cNvSpPr>
          <p:nvPr>
            <p:ph type="body" sz="quarter" idx="3"/>
          </p:nvPr>
        </p:nvSpPr>
        <p:spPr>
          <a:xfrm>
            <a:off x="4684014" y="822960"/>
            <a:ext cx="3771900" cy="457200"/>
          </a:xfrm>
          <a:prstGeom prst="rect">
            <a:avLst/>
          </a:prstGeom>
          <a:solidFill>
            <a:srgbClr val="002060"/>
          </a:solidFill>
        </p:spPr>
        <p:txBody>
          <a:bodyPr anchor="b">
            <a:normAutofit/>
          </a:bodyPr>
          <a:lstStyle>
            <a:lvl1pPr marL="0" indent="0">
              <a:buNone/>
              <a:defRPr sz="1800" b="1">
                <a:solidFill>
                  <a:schemeClr val="bg1"/>
                </a:solidFill>
                <a:latin typeface="Arial" panose="020B0604020202020204" pitchFamily="34" charset="0"/>
                <a:cs typeface="Arial"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7D6192C7-AC94-4AD6-AF07-ED8891FEF78C}"/>
              </a:ext>
            </a:extLst>
          </p:cNvPr>
          <p:cNvSpPr>
            <a:spLocks noGrp="1"/>
          </p:cNvSpPr>
          <p:nvPr>
            <p:ph sz="quarter" idx="4"/>
          </p:nvPr>
        </p:nvSpPr>
        <p:spPr>
          <a:xfrm>
            <a:off x="4684014" y="1280160"/>
            <a:ext cx="3771900" cy="5029200"/>
          </a:xfrm>
          <a:prstGeom prst="rect">
            <a:avLst/>
          </a:prstGeom>
          <a:solidFill>
            <a:srgbClr val="E6E7E8"/>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259640-EDCF-4555-AFD6-DB3B9C0AEE46}"/>
              </a:ext>
            </a:extLst>
          </p:cNvPr>
          <p:cNvSpPr>
            <a:spLocks noGrp="1"/>
          </p:cNvSpPr>
          <p:nvPr>
            <p:ph type="dt" sz="half" idx="10"/>
          </p:nvPr>
        </p:nvSpPr>
        <p:spPr/>
        <p:txBody>
          <a:bodyPr/>
          <a:lstStyle/>
          <a:p>
            <a:fld id="{1FB470E4-D47A-45CF-82B9-D340A16719E0}" type="datetimeFigureOut">
              <a:rPr lang="en-US" smtClean="0"/>
              <a:t>1/4/2022</a:t>
            </a:fld>
            <a:endParaRPr lang="en-US" dirty="0"/>
          </a:p>
        </p:txBody>
      </p:sp>
      <p:sp>
        <p:nvSpPr>
          <p:cNvPr id="8" name="Footer Placeholder 7">
            <a:extLst>
              <a:ext uri="{FF2B5EF4-FFF2-40B4-BE49-F238E27FC236}">
                <a16:creationId xmlns:a16="http://schemas.microsoft.com/office/drawing/2014/main" id="{07EF038A-EF87-40D8-B22E-CA0A4DEF42B8}"/>
              </a:ext>
            </a:extLst>
          </p:cNvPr>
          <p:cNvSpPr>
            <a:spLocks noGrp="1"/>
          </p:cNvSpPr>
          <p:nvPr>
            <p:ph type="ftr" sz="quarter" idx="11"/>
          </p:nvPr>
        </p:nvSpPr>
        <p:spPr/>
        <p:txBody>
          <a:bodyPr/>
          <a:lstStyle/>
          <a:p>
            <a:endParaRPr lang="en-US" dirty="0"/>
          </a:p>
        </p:txBody>
      </p:sp>
      <p:sp>
        <p:nvSpPr>
          <p:cNvPr id="10" name="Slide Number Placeholder 1">
            <a:extLst>
              <a:ext uri="{FF2B5EF4-FFF2-40B4-BE49-F238E27FC236}">
                <a16:creationId xmlns:a16="http://schemas.microsoft.com/office/drawing/2014/main" id="{5D33686E-BBBE-49DA-B40A-70A9B0E8CCB0}"/>
              </a:ext>
            </a:extLst>
          </p:cNvPr>
          <p:cNvSpPr>
            <a:spLocks noGrp="1"/>
          </p:cNvSpPr>
          <p:nvPr>
            <p:ph type="sldNum" sz="quarter" idx="12"/>
          </p:nvPr>
        </p:nvSpPr>
        <p:spPr>
          <a:xfrm>
            <a:off x="157734" y="6492241"/>
            <a:ext cx="285750" cy="365125"/>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E47FCACB-1383-4B3F-A264-1518D260961C}" type="slidenum">
              <a:rPr lang="en-US" smtClean="0"/>
              <a:t>‹#›</a:t>
            </a:fld>
            <a:endParaRPr lang="en-US" dirty="0"/>
          </a:p>
        </p:txBody>
      </p:sp>
    </p:spTree>
    <p:extLst>
      <p:ext uri="{BB962C8B-B14F-4D97-AF65-F5344CB8AC3E}">
        <p14:creationId xmlns:p14="http://schemas.microsoft.com/office/powerpoint/2010/main" val="36954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E237956-12EA-4C5C-99BC-D50543882FF0}"/>
              </a:ext>
            </a:extLst>
          </p:cNvPr>
          <p:cNvSpPr/>
          <p:nvPr/>
        </p:nvSpPr>
        <p:spPr>
          <a:xfrm>
            <a:off x="0" y="6469380"/>
            <a:ext cx="9141714" cy="411480"/>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lumMod val="85000"/>
                </a:schemeClr>
              </a:solidFill>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B4481277-4819-46B8-9CA8-5F55440EBA4A}"/>
              </a:ext>
            </a:extLst>
          </p:cNvPr>
          <p:cNvSpPr>
            <a:spLocks noGrp="1"/>
          </p:cNvSpPr>
          <p:nvPr>
            <p:ph type="dt" sz="half" idx="2"/>
          </p:nvPr>
        </p:nvSpPr>
        <p:spPr>
          <a:xfrm>
            <a:off x="685800" y="6492240"/>
            <a:ext cx="1028700" cy="365760"/>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1FB470E4-D47A-45CF-82B9-D340A16719E0}" type="datetimeFigureOut">
              <a:rPr lang="en-US" smtClean="0"/>
              <a:t>1/4/2022</a:t>
            </a:fld>
            <a:endParaRPr lang="en-US" dirty="0"/>
          </a:p>
        </p:txBody>
      </p:sp>
      <p:sp>
        <p:nvSpPr>
          <p:cNvPr id="5" name="Footer Placeholder 4">
            <a:extLst>
              <a:ext uri="{FF2B5EF4-FFF2-40B4-BE49-F238E27FC236}">
                <a16:creationId xmlns:a16="http://schemas.microsoft.com/office/drawing/2014/main" id="{5D31F0FC-50E2-4AFE-9593-0E0ED60C06D8}"/>
              </a:ext>
            </a:extLst>
          </p:cNvPr>
          <p:cNvSpPr>
            <a:spLocks noGrp="1"/>
          </p:cNvSpPr>
          <p:nvPr>
            <p:ph type="ftr" sz="quarter" idx="3"/>
          </p:nvPr>
        </p:nvSpPr>
        <p:spPr>
          <a:xfrm>
            <a:off x="1714500" y="6492240"/>
            <a:ext cx="1371600" cy="365760"/>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endParaRPr lang="en-US" dirty="0"/>
          </a:p>
        </p:txBody>
      </p:sp>
      <p:cxnSp>
        <p:nvCxnSpPr>
          <p:cNvPr id="7" name="Straight Connector 6">
            <a:extLst>
              <a:ext uri="{FF2B5EF4-FFF2-40B4-BE49-F238E27FC236}">
                <a16:creationId xmlns:a16="http://schemas.microsoft.com/office/drawing/2014/main" id="{1DF6B41B-64A0-4EE2-8B0C-840F0FFF4872}"/>
              </a:ext>
            </a:extLst>
          </p:cNvPr>
          <p:cNvCxnSpPr/>
          <p:nvPr/>
        </p:nvCxnSpPr>
        <p:spPr>
          <a:xfrm>
            <a:off x="240030" y="722376"/>
            <a:ext cx="8661654" cy="0"/>
          </a:xfrm>
          <a:prstGeom prst="line">
            <a:avLst/>
          </a:prstGeom>
          <a:ln w="12700">
            <a:solidFill>
              <a:srgbClr val="E18533"/>
            </a:solidFill>
          </a:ln>
        </p:spPr>
        <p:style>
          <a:lnRef idx="1">
            <a:schemeClr val="accent1"/>
          </a:lnRef>
          <a:fillRef idx="0">
            <a:schemeClr val="accent1"/>
          </a:fillRef>
          <a:effectRef idx="0">
            <a:schemeClr val="accent1"/>
          </a:effectRef>
          <a:fontRef idx="minor">
            <a:schemeClr val="tx1"/>
          </a:fontRef>
        </p:style>
      </p:cxnSp>
      <p:sp>
        <p:nvSpPr>
          <p:cNvPr id="8" name="Title Placeholder 3">
            <a:extLst>
              <a:ext uri="{FF2B5EF4-FFF2-40B4-BE49-F238E27FC236}">
                <a16:creationId xmlns:a16="http://schemas.microsoft.com/office/drawing/2014/main" id="{3028750E-4A18-4493-AFB3-3D14112D460E}"/>
              </a:ext>
            </a:extLst>
          </p:cNvPr>
          <p:cNvSpPr>
            <a:spLocks noGrp="1"/>
          </p:cNvSpPr>
          <p:nvPr>
            <p:ph type="title"/>
          </p:nvPr>
        </p:nvSpPr>
        <p:spPr>
          <a:xfrm>
            <a:off x="157734" y="109728"/>
            <a:ext cx="8737092" cy="649224"/>
          </a:xfrm>
          <a:prstGeom prst="rect">
            <a:avLst/>
          </a:prstGeom>
        </p:spPr>
        <p:txBody>
          <a:bodyPr vert="horz" lIns="91440" tIns="45720" rIns="91440" bIns="45720" rtlCol="0" anchor="ctr">
            <a:normAutofit/>
          </a:bodyPr>
          <a:lstStyle/>
          <a:p>
            <a:r>
              <a:rPr lang="en-US" dirty="0"/>
              <a:t>Click to edit Master title style</a:t>
            </a:r>
          </a:p>
        </p:txBody>
      </p:sp>
      <p:sp>
        <p:nvSpPr>
          <p:cNvPr id="9" name="Text Placeholder 4">
            <a:extLst>
              <a:ext uri="{FF2B5EF4-FFF2-40B4-BE49-F238E27FC236}">
                <a16:creationId xmlns:a16="http://schemas.microsoft.com/office/drawing/2014/main" id="{662E61B0-6BFE-4892-9692-F267271D15E6}"/>
              </a:ext>
            </a:extLst>
          </p:cNvPr>
          <p:cNvSpPr>
            <a:spLocks noGrp="1"/>
          </p:cNvSpPr>
          <p:nvPr>
            <p:ph type="body" idx="1"/>
          </p:nvPr>
        </p:nvSpPr>
        <p:spPr>
          <a:xfrm>
            <a:off x="157734" y="822960"/>
            <a:ext cx="8737092" cy="5486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a:extLst>
              <a:ext uri="{FF2B5EF4-FFF2-40B4-BE49-F238E27FC236}">
                <a16:creationId xmlns:a16="http://schemas.microsoft.com/office/drawing/2014/main" id="{47187856-61E5-4185-9F2A-6650AA152AD5}"/>
              </a:ext>
            </a:extLst>
          </p:cNvPr>
          <p:cNvPicPr>
            <a:picLocks noChangeAspect="1"/>
          </p:cNvPicPr>
          <p:nvPr/>
        </p:nvPicPr>
        <p:blipFill>
          <a:blip r:embed="rId24" cstate="print">
            <a:extLst>
              <a:ext uri="{28A0092B-C50C-407E-A947-70E740481C1C}">
                <a14:useLocalDpi xmlns:a14="http://schemas.microsoft.com/office/drawing/2010/main" val="0"/>
              </a:ext>
            </a:extLst>
          </a:blip>
          <a:srcRect/>
          <a:stretch/>
        </p:blipFill>
        <p:spPr>
          <a:xfrm>
            <a:off x="7964494" y="6604840"/>
            <a:ext cx="1064075" cy="121077"/>
          </a:xfrm>
          <a:prstGeom prst="rect">
            <a:avLst/>
          </a:prstGeom>
        </p:spPr>
      </p:pic>
      <p:sp>
        <p:nvSpPr>
          <p:cNvPr id="2" name="Slide Number Placeholder 1">
            <a:extLst>
              <a:ext uri="{FF2B5EF4-FFF2-40B4-BE49-F238E27FC236}">
                <a16:creationId xmlns:a16="http://schemas.microsoft.com/office/drawing/2014/main" id="{4B2A2768-4FDE-4F3F-B642-4F56FE99EF19}"/>
              </a:ext>
            </a:extLst>
          </p:cNvPr>
          <p:cNvSpPr>
            <a:spLocks noGrp="1"/>
          </p:cNvSpPr>
          <p:nvPr>
            <p:ph type="sldNum" sz="quarter" idx="4"/>
          </p:nvPr>
        </p:nvSpPr>
        <p:spPr>
          <a:xfrm>
            <a:off x="157734" y="6492241"/>
            <a:ext cx="285750" cy="365125"/>
          </a:xfrm>
          <a:prstGeom prst="rect">
            <a:avLst/>
          </a:prstGeom>
        </p:spPr>
        <p:txBody>
          <a:bodyPr vert="horz" lIns="91440" tIns="45720" rIns="91440" bIns="45720" rtlCol="0" anchor="ctr"/>
          <a:lstStyle>
            <a:lvl1pPr algn="l">
              <a:defRPr sz="600">
                <a:solidFill>
                  <a:srgbClr val="333333"/>
                </a:solidFill>
                <a:latin typeface="Arial" panose="020B0604020202020204" pitchFamily="34" charset="0"/>
                <a:cs typeface="Arial" panose="020B0604020202020204" pitchFamily="34" charset="0"/>
              </a:defRPr>
            </a:lvl1pPr>
          </a:lstStyle>
          <a:p>
            <a:fld id="{E47FCACB-1383-4B3F-A264-1518D260961C}" type="slidenum">
              <a:rPr lang="en-US" smtClean="0"/>
              <a:t>‹#›</a:t>
            </a:fld>
            <a:endParaRPr lang="en-US" dirty="0"/>
          </a:p>
        </p:txBody>
      </p:sp>
    </p:spTree>
    <p:extLst>
      <p:ext uri="{BB962C8B-B14F-4D97-AF65-F5344CB8AC3E}">
        <p14:creationId xmlns:p14="http://schemas.microsoft.com/office/powerpoint/2010/main" val="3265062326"/>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 id="2147483790" r:id="rId13"/>
    <p:sldLayoutId id="2147483791" r:id="rId14"/>
    <p:sldLayoutId id="2147483792" r:id="rId15"/>
    <p:sldLayoutId id="2147483793" r:id="rId16"/>
    <p:sldLayoutId id="2147483794" r:id="rId17"/>
    <p:sldLayoutId id="2147483795" r:id="rId18"/>
    <p:sldLayoutId id="2147483796" r:id="rId19"/>
    <p:sldLayoutId id="2147483797" r:id="rId20"/>
    <p:sldLayoutId id="2147483798" r:id="rId21"/>
    <p:sldLayoutId id="2147483799" r:id="rId22"/>
  </p:sldLayoutIdLst>
  <p:txStyles>
    <p:titleStyle>
      <a:lvl1pPr algn="l" defTabSz="685800" rtl="0" eaLnBrk="1" latinLnBrk="0" hangingPunct="1">
        <a:lnSpc>
          <a:spcPct val="90000"/>
        </a:lnSpc>
        <a:spcBef>
          <a:spcPct val="0"/>
        </a:spcBef>
        <a:buNone/>
        <a:defRPr lang="en-US" sz="2100" b="1" kern="1200" dirty="0">
          <a:solidFill>
            <a:schemeClr val="accent1"/>
          </a:solidFill>
          <a:latin typeface="Arial" panose="020B0604020202020204" pitchFamily="34" charset="0"/>
          <a:ea typeface="+mn-ea"/>
          <a:cs typeface="Arial" panose="020B0604020202020204" pitchFamily="34" charset="0"/>
        </a:defRPr>
      </a:lvl1pPr>
    </p:titleStyle>
    <p:bodyStyle>
      <a:lvl1pPr marL="171450" indent="-171450" algn="l" defTabSz="685800" rtl="0" eaLnBrk="1" latinLnBrk="0" hangingPunct="1">
        <a:lnSpc>
          <a:spcPct val="90000"/>
        </a:lnSpc>
        <a:spcBef>
          <a:spcPts val="750"/>
        </a:spcBef>
        <a:buClr>
          <a:srgbClr val="E07727"/>
        </a:buClr>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Clr>
          <a:srgbClr val="E07727"/>
        </a:buClr>
        <a:buFont typeface="Courier New" panose="02070309020205020404" pitchFamily="49" charset="0"/>
        <a:buChar char="o"/>
        <a:defRPr sz="135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Clr>
          <a:srgbClr val="E07727"/>
        </a:buClr>
        <a:buFont typeface="Arial" panose="020B0604020202020204" pitchFamily="34" charset="0"/>
        <a:buChar char="ꟷ"/>
        <a:defRPr sz="12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Clr>
          <a:srgbClr val="E07727"/>
        </a:buClr>
        <a:buFont typeface="Wingdings" panose="05000000000000000000" pitchFamily="2" charset="2"/>
        <a:buChar char="§"/>
        <a:defRPr sz="10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Clr>
          <a:srgbClr val="E07727"/>
        </a:buClr>
        <a:buSzPct val="80000"/>
        <a:buFont typeface="Arial" panose="020B0604020202020204" pitchFamily="34" charset="0"/>
        <a:buChar char="►"/>
        <a:defRPr sz="9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hyperlink" Target="mailto:paul.llewellyn@arnoldporter.com"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EA853-A9B9-40BE-9A43-9B295AF97D96}"/>
              </a:ext>
            </a:extLst>
          </p:cNvPr>
          <p:cNvSpPr>
            <a:spLocks noGrp="1"/>
          </p:cNvSpPr>
          <p:nvPr>
            <p:ph type="title"/>
          </p:nvPr>
        </p:nvSpPr>
        <p:spPr/>
        <p:txBody>
          <a:bodyPr>
            <a:normAutofit/>
          </a:bodyPr>
          <a:lstStyle/>
          <a:p>
            <a:pPr algn="ctr"/>
            <a:r>
              <a:rPr lang="en-US" sz="2000" b="1" dirty="0">
                <a:latin typeface="+mn-lt"/>
                <a:ea typeface="Calibri" panose="020F0502020204030204" pitchFamily="34" charset="0"/>
              </a:rPr>
              <a:t>Trademark Modernization Act of 2020: New </a:t>
            </a:r>
            <a:r>
              <a:rPr lang="en-US" sz="2000" b="1" i="1" dirty="0">
                <a:latin typeface="+mn-lt"/>
                <a:ea typeface="Calibri" panose="020F0502020204030204" pitchFamily="34" charset="0"/>
              </a:rPr>
              <a:t>ex parte</a:t>
            </a:r>
            <a:r>
              <a:rPr lang="en-US" sz="2000" b="1" dirty="0">
                <a:latin typeface="+mn-lt"/>
                <a:ea typeface="Calibri" panose="020F0502020204030204" pitchFamily="34" charset="0"/>
              </a:rPr>
              <a:t> cancellation proceedings</a:t>
            </a:r>
            <a:endParaRPr lang="en-US" sz="2000" dirty="0"/>
          </a:p>
        </p:txBody>
      </p:sp>
      <p:graphicFrame>
        <p:nvGraphicFramePr>
          <p:cNvPr id="4" name="Content Placeholder 3">
            <a:extLst>
              <a:ext uri="{FF2B5EF4-FFF2-40B4-BE49-F238E27FC236}">
                <a16:creationId xmlns:a16="http://schemas.microsoft.com/office/drawing/2014/main" id="{F4828546-8B10-4F67-AA93-55C232FB5DE7}"/>
              </a:ext>
            </a:extLst>
          </p:cNvPr>
          <p:cNvGraphicFramePr>
            <a:graphicFrameLocks noGrp="1"/>
          </p:cNvGraphicFramePr>
          <p:nvPr>
            <p:ph sz="quarter" idx="13"/>
            <p:extLst>
              <p:ext uri="{D42A27DB-BD31-4B8C-83A1-F6EECF244321}">
                <p14:modId xmlns:p14="http://schemas.microsoft.com/office/powerpoint/2010/main" val="4256437343"/>
              </p:ext>
            </p:extLst>
          </p:nvPr>
        </p:nvGraphicFramePr>
        <p:xfrm>
          <a:off x="157163" y="914400"/>
          <a:ext cx="8737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0066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87C688A-B5F9-4A9A-82EE-2BBFB2F715BE}"/>
              </a:ext>
            </a:extLst>
          </p:cNvPr>
          <p:cNvSpPr/>
          <p:nvPr/>
        </p:nvSpPr>
        <p:spPr>
          <a:xfrm>
            <a:off x="228600" y="5928360"/>
            <a:ext cx="8665655"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E63ADD-C7D7-4E7E-A250-4B1967AE6755}"/>
              </a:ext>
            </a:extLst>
          </p:cNvPr>
          <p:cNvSpPr>
            <a:spLocks noGrp="1"/>
          </p:cNvSpPr>
          <p:nvPr>
            <p:ph type="title"/>
          </p:nvPr>
        </p:nvSpPr>
        <p:spPr>
          <a:xfrm>
            <a:off x="157734" y="109727"/>
            <a:ext cx="8737092" cy="600487"/>
          </a:xfrm>
        </p:spPr>
        <p:txBody>
          <a:bodyPr>
            <a:noAutofit/>
          </a:bodyPr>
          <a:lstStyle/>
          <a:p>
            <a:pPr algn="ctr">
              <a:lnSpc>
                <a:spcPct val="100000"/>
              </a:lnSpc>
            </a:pPr>
            <a:r>
              <a:rPr lang="en-US" sz="2000" b="1" dirty="0">
                <a:latin typeface="+mn-lt"/>
                <a:ea typeface="Calibri" panose="020F0502020204030204" pitchFamily="34" charset="0"/>
              </a:rPr>
              <a:t>Trademark Modernization Act of 2020: New </a:t>
            </a:r>
            <a:r>
              <a:rPr lang="en-US" sz="2000" b="1" i="1" dirty="0">
                <a:latin typeface="+mn-lt"/>
                <a:ea typeface="Calibri" panose="020F0502020204030204" pitchFamily="34" charset="0"/>
              </a:rPr>
              <a:t>ex </a:t>
            </a:r>
            <a:r>
              <a:rPr lang="en-US" sz="2000" b="1" i="1" dirty="0" err="1">
                <a:latin typeface="+mn-lt"/>
                <a:ea typeface="Calibri" panose="020F0502020204030204" pitchFamily="34" charset="0"/>
              </a:rPr>
              <a:t>parte</a:t>
            </a:r>
            <a:r>
              <a:rPr lang="en-US" sz="2000" b="1" dirty="0">
                <a:latin typeface="+mn-lt"/>
                <a:ea typeface="Calibri" panose="020F0502020204030204" pitchFamily="34" charset="0"/>
              </a:rPr>
              <a:t> cancellation proceedings </a:t>
            </a:r>
            <a:br>
              <a:rPr lang="en-US" sz="2000" b="1" dirty="0">
                <a:latin typeface="+mn-lt"/>
                <a:ea typeface="Calibri" panose="020F0502020204030204" pitchFamily="34" charset="0"/>
              </a:rPr>
            </a:br>
            <a:r>
              <a:rPr lang="en-US" sz="2000" b="1" dirty="0">
                <a:latin typeface="+mn-lt"/>
                <a:ea typeface="Calibri" panose="020F0502020204030204" pitchFamily="34" charset="0"/>
              </a:rPr>
              <a:t>for non-use of trademarks registered in United States</a:t>
            </a:r>
            <a:endParaRPr lang="en-US" sz="2000" dirty="0">
              <a:latin typeface="+mn-lt"/>
            </a:endParaRPr>
          </a:p>
        </p:txBody>
      </p:sp>
      <p:graphicFrame>
        <p:nvGraphicFramePr>
          <p:cNvPr id="9" name="Table 9">
            <a:extLst>
              <a:ext uri="{FF2B5EF4-FFF2-40B4-BE49-F238E27FC236}">
                <a16:creationId xmlns:a16="http://schemas.microsoft.com/office/drawing/2014/main" id="{24BE392E-7CC7-4EEF-A0A8-F4D0E0597F73}"/>
              </a:ext>
            </a:extLst>
          </p:cNvPr>
          <p:cNvGraphicFramePr>
            <a:graphicFrameLocks noGrp="1"/>
          </p:cNvGraphicFramePr>
          <p:nvPr>
            <p:ph sz="half" idx="2"/>
            <p:extLst>
              <p:ext uri="{D42A27DB-BD31-4B8C-83A1-F6EECF244321}">
                <p14:modId xmlns:p14="http://schemas.microsoft.com/office/powerpoint/2010/main" val="2552416369"/>
              </p:ext>
            </p:extLst>
          </p:nvPr>
        </p:nvGraphicFramePr>
        <p:xfrm>
          <a:off x="228600" y="896124"/>
          <a:ext cx="8665655" cy="4966280"/>
        </p:xfrm>
        <a:graphic>
          <a:graphicData uri="http://schemas.openxmlformats.org/drawingml/2006/table">
            <a:tbl>
              <a:tblPr firstRow="1" bandRow="1">
                <a:tableStyleId>{5C22544A-7EE6-4342-B048-85BDC9FD1C3A}</a:tableStyleId>
              </a:tblPr>
              <a:tblGrid>
                <a:gridCol w="1333870">
                  <a:extLst>
                    <a:ext uri="{9D8B030D-6E8A-4147-A177-3AD203B41FA5}">
                      <a16:colId xmlns:a16="http://schemas.microsoft.com/office/drawing/2014/main" val="2307232697"/>
                    </a:ext>
                  </a:extLst>
                </a:gridCol>
                <a:gridCol w="3657600">
                  <a:extLst>
                    <a:ext uri="{9D8B030D-6E8A-4147-A177-3AD203B41FA5}">
                      <a16:colId xmlns:a16="http://schemas.microsoft.com/office/drawing/2014/main" val="1896442892"/>
                    </a:ext>
                  </a:extLst>
                </a:gridCol>
                <a:gridCol w="3674185">
                  <a:extLst>
                    <a:ext uri="{9D8B030D-6E8A-4147-A177-3AD203B41FA5}">
                      <a16:colId xmlns:a16="http://schemas.microsoft.com/office/drawing/2014/main" val="100662618"/>
                    </a:ext>
                  </a:extLst>
                </a:gridCol>
              </a:tblGrid>
              <a:tr h="419381">
                <a:tc>
                  <a:txBody>
                    <a:bodyPr/>
                    <a:lstStyle/>
                    <a:p>
                      <a:pPr algn="ctr"/>
                      <a:endParaRPr lang="en-US" sz="1600"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1" dirty="0">
                          <a:effectLst/>
                          <a:ea typeface="Calibri" panose="020F0502020204030204" pitchFamily="34" charset="0"/>
                        </a:rPr>
                        <a:t>EXPUNGEMENT</a:t>
                      </a:r>
                      <a:endParaRPr lang="en-US" sz="1600" dirty="0"/>
                    </a:p>
                  </a:txBody>
                  <a:tcPr/>
                </a:tc>
                <a:tc>
                  <a:txBody>
                    <a:bodyPr/>
                    <a:lstStyle/>
                    <a:p>
                      <a:pPr algn="ctr"/>
                      <a:r>
                        <a:rPr lang="en-US" sz="1600" b="1" dirty="0">
                          <a:ea typeface="Calibri" panose="020F0502020204030204" pitchFamily="34" charset="0"/>
                        </a:rPr>
                        <a:t>REEXAMINATION</a:t>
                      </a:r>
                      <a:endParaRPr lang="en-US" sz="1600" dirty="0"/>
                    </a:p>
                  </a:txBody>
                  <a:tcPr/>
                </a:tc>
                <a:extLst>
                  <a:ext uri="{0D108BD9-81ED-4DB2-BD59-A6C34878D82A}">
                    <a16:rowId xmlns:a16="http://schemas.microsoft.com/office/drawing/2014/main" val="299051939"/>
                  </a:ext>
                </a:extLst>
              </a:tr>
              <a:tr h="462579">
                <a:tc>
                  <a:txBody>
                    <a:bodyPr/>
                    <a:lstStyle/>
                    <a:p>
                      <a:r>
                        <a:rPr lang="en-US" sz="1200" b="1" dirty="0"/>
                        <a:t>Registrations targeted:</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dirty="0">
                          <a:ea typeface="Calibri" panose="020F0502020204030204" pitchFamily="34" charset="0"/>
                        </a:rPr>
                        <a:t>Registrations based on </a:t>
                      </a:r>
                      <a:r>
                        <a:rPr lang="en-US" sz="1200" b="1" dirty="0">
                          <a:ea typeface="Calibri" panose="020F0502020204030204" pitchFamily="34" charset="0"/>
                        </a:rPr>
                        <a:t>non-US rights</a:t>
                      </a:r>
                      <a:r>
                        <a:rPr lang="en-US" sz="1200" b="0" dirty="0">
                          <a:ea typeface="Calibri" panose="020F0502020204030204" pitchFamily="34" charset="0"/>
                        </a:rPr>
                        <a:t>: </a:t>
                      </a:r>
                      <a:r>
                        <a:rPr lang="en-US" sz="1200" dirty="0">
                          <a:ea typeface="Calibri" panose="020F0502020204030204" pitchFamily="34" charset="0"/>
                        </a:rPr>
                        <a:t>Paris Convention and Madrid Protocol registrations under §§ 44 and 66</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dirty="0">
                          <a:effectLst/>
                          <a:ea typeface="Calibri" panose="020F0502020204030204" pitchFamily="34" charset="0"/>
                        </a:rPr>
                        <a:t>Registrations based on </a:t>
                      </a:r>
                      <a:r>
                        <a:rPr lang="en-US" sz="1200" b="1" dirty="0">
                          <a:effectLst/>
                          <a:ea typeface="Calibri" panose="020F0502020204030204" pitchFamily="34" charset="0"/>
                        </a:rPr>
                        <a:t>use in US commerce </a:t>
                      </a:r>
                      <a:r>
                        <a:rPr lang="en-US" sz="1200" dirty="0">
                          <a:effectLst/>
                          <a:ea typeface="Calibri" panose="020F0502020204030204" pitchFamily="34" charset="0"/>
                        </a:rPr>
                        <a:t>(</a:t>
                      </a:r>
                      <a:r>
                        <a:rPr lang="en-US" sz="1200" i="1" dirty="0">
                          <a:effectLst/>
                          <a:ea typeface="Calibri" panose="020F0502020204030204" pitchFamily="34" charset="0"/>
                        </a:rPr>
                        <a:t>i.e. </a:t>
                      </a:r>
                      <a:r>
                        <a:rPr lang="en-US" sz="1200" i="0" dirty="0">
                          <a:effectLst/>
                          <a:ea typeface="Calibri" panose="020F0502020204030204" pitchFamily="34" charset="0"/>
                        </a:rPr>
                        <a:t>those issued under </a:t>
                      </a:r>
                      <a:r>
                        <a:rPr lang="en-US" sz="1200" dirty="0">
                          <a:ea typeface="Calibri" panose="020F0502020204030204" pitchFamily="34" charset="0"/>
                        </a:rPr>
                        <a:t>§</a:t>
                      </a:r>
                      <a:r>
                        <a:rPr lang="en-US" sz="1200" i="0" dirty="0">
                          <a:effectLst/>
                          <a:ea typeface="Calibri" panose="020F0502020204030204" pitchFamily="34" charset="0"/>
                        </a:rPr>
                        <a:t> 1(a))</a:t>
                      </a:r>
                      <a:endParaRPr lang="en-US" sz="1200" dirty="0">
                        <a:effectLst/>
                        <a:ea typeface="Calibri" panose="020F0502020204030204" pitchFamily="34" charset="0"/>
                      </a:endParaRPr>
                    </a:p>
                  </a:txBody>
                  <a:tcPr/>
                </a:tc>
                <a:extLst>
                  <a:ext uri="{0D108BD9-81ED-4DB2-BD59-A6C34878D82A}">
                    <a16:rowId xmlns:a16="http://schemas.microsoft.com/office/drawing/2014/main" val="2744823387"/>
                  </a:ext>
                </a:extLst>
              </a:tr>
              <a:tr h="419381">
                <a:tc>
                  <a:txBody>
                    <a:bodyPr/>
                    <a:lstStyle/>
                    <a:p>
                      <a:r>
                        <a:rPr lang="en-US" sz="1200" b="1" dirty="0"/>
                        <a:t>Grounds for Cancellation:</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dirty="0">
                          <a:ea typeface="Calibri" panose="020F0502020204030204" pitchFamily="34" charset="0"/>
                        </a:rPr>
                        <a:t>Trademark </a:t>
                      </a:r>
                      <a:r>
                        <a:rPr lang="en-US" sz="1200" b="1" dirty="0">
                          <a:ea typeface="Calibri" panose="020F0502020204030204" pitchFamily="34" charset="0"/>
                        </a:rPr>
                        <a:t>never used in US commerce </a:t>
                      </a:r>
                      <a:r>
                        <a:rPr lang="en-US" sz="1200" dirty="0">
                          <a:ea typeface="Calibri" panose="020F0502020204030204" pitchFamily="34" charset="0"/>
                        </a:rPr>
                        <a:t>in connection with relevant goods/services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dirty="0">
                          <a:effectLst/>
                          <a:ea typeface="Calibri" panose="020F0502020204030204" pitchFamily="34" charset="0"/>
                        </a:rPr>
                        <a:t>No use in commerce for relevant goods/services </a:t>
                      </a:r>
                      <a:r>
                        <a:rPr lang="en-US" sz="1200" b="1" dirty="0">
                          <a:effectLst/>
                          <a:ea typeface="Calibri" panose="020F0502020204030204" pitchFamily="34" charset="0"/>
                        </a:rPr>
                        <a:t>at time claim of use in commerce was made</a:t>
                      </a:r>
                    </a:p>
                  </a:txBody>
                  <a:tcPr/>
                </a:tc>
                <a:extLst>
                  <a:ext uri="{0D108BD9-81ED-4DB2-BD59-A6C34878D82A}">
                    <a16:rowId xmlns:a16="http://schemas.microsoft.com/office/drawing/2014/main" val="3407462668"/>
                  </a:ext>
                </a:extLst>
              </a:tr>
              <a:tr h="419381">
                <a:tc>
                  <a:txBody>
                    <a:bodyPr/>
                    <a:lstStyle/>
                    <a:p>
                      <a:r>
                        <a:rPr lang="en-US" sz="1200" b="1" dirty="0"/>
                        <a:t>Time to Request Proceeding:</a:t>
                      </a:r>
                    </a:p>
                  </a:txBody>
                  <a:tcPr/>
                </a:tc>
                <a:tc>
                  <a:txBody>
                    <a:bodyPr/>
                    <a:lstStyle/>
                    <a:p>
                      <a:pPr marL="0" lvl="3" indent="0">
                        <a:spcBef>
                          <a:spcPts val="0"/>
                        </a:spcBef>
                        <a:spcAft>
                          <a:spcPts val="0"/>
                        </a:spcAft>
                      </a:pPr>
                      <a:r>
                        <a:rPr lang="en-US" sz="1200" b="1" dirty="0">
                          <a:ea typeface="Calibri" panose="020F0502020204030204" pitchFamily="34" charset="0"/>
                        </a:rPr>
                        <a:t>Between 3 and 10* years </a:t>
                      </a:r>
                      <a:r>
                        <a:rPr lang="en-US" sz="1200" dirty="0">
                          <a:ea typeface="Calibri" panose="020F0502020204030204" pitchFamily="34" charset="0"/>
                        </a:rPr>
                        <a:t>after the registration date.  </a:t>
                      </a:r>
                    </a:p>
                    <a:p>
                      <a:pPr marL="174625" lvl="3" indent="-174625">
                        <a:spcBef>
                          <a:spcPts val="0"/>
                        </a:spcBef>
                        <a:spcAft>
                          <a:spcPts val="600"/>
                        </a:spcAft>
                      </a:pPr>
                      <a:r>
                        <a:rPr lang="en-US" sz="1200" dirty="0">
                          <a:ea typeface="Calibri" panose="020F0502020204030204" pitchFamily="34" charset="0"/>
                        </a:rPr>
                        <a:t>   </a:t>
                      </a:r>
                      <a:r>
                        <a:rPr lang="en-US" sz="1000" dirty="0">
                          <a:ea typeface="Calibri" panose="020F0502020204030204" pitchFamily="34" charset="0"/>
                        </a:rPr>
                        <a:t>* Prior to December 27, 2021, available for </a:t>
                      </a:r>
                      <a:r>
                        <a:rPr lang="en-US" sz="1000" i="1" dirty="0">
                          <a:ea typeface="Calibri" panose="020F0502020204030204" pitchFamily="34" charset="0"/>
                        </a:rPr>
                        <a:t>any </a:t>
                      </a:r>
                      <a:r>
                        <a:rPr lang="en-US" sz="1000" dirty="0">
                          <a:ea typeface="Calibri" panose="020F0502020204030204" pitchFamily="34" charset="0"/>
                        </a:rPr>
                        <a:t>registration that is at least three years old, regardless of 10-year limit</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dirty="0">
                          <a:effectLst/>
                          <a:ea typeface="Calibri" panose="020F0502020204030204" pitchFamily="34" charset="0"/>
                        </a:rPr>
                        <a:t>Within the </a:t>
                      </a:r>
                      <a:r>
                        <a:rPr lang="en-US" sz="1200" b="1" dirty="0">
                          <a:effectLst/>
                          <a:ea typeface="Calibri" panose="020F0502020204030204" pitchFamily="34" charset="0"/>
                        </a:rPr>
                        <a:t>first 5 years </a:t>
                      </a:r>
                      <a:r>
                        <a:rPr lang="en-US" sz="1200" dirty="0">
                          <a:effectLst/>
                          <a:ea typeface="Calibri" panose="020F0502020204030204" pitchFamily="34" charset="0"/>
                        </a:rPr>
                        <a:t>after registration</a:t>
                      </a:r>
                    </a:p>
                  </a:txBody>
                  <a:tcPr/>
                </a:tc>
                <a:extLst>
                  <a:ext uri="{0D108BD9-81ED-4DB2-BD59-A6C34878D82A}">
                    <a16:rowId xmlns:a16="http://schemas.microsoft.com/office/drawing/2014/main" val="1689366223"/>
                  </a:ext>
                </a:extLst>
              </a:tr>
              <a:tr h="419381">
                <a:tc>
                  <a:txBody>
                    <a:bodyPr/>
                    <a:lstStyle/>
                    <a:p>
                      <a:r>
                        <a:rPr lang="en-US" sz="1200" b="1" dirty="0"/>
                        <a:t>Alternatives Available</a:t>
                      </a:r>
                    </a:p>
                  </a:txBody>
                  <a:tcPr/>
                </a:tc>
                <a:tc gridSpan="2">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a typeface="Calibri" panose="020F0502020204030204" pitchFamily="34" charset="0"/>
                        </a:rPr>
                        <a:t>Expungement also available as </a:t>
                      </a:r>
                      <a:r>
                        <a:rPr lang="en-US" sz="1200" b="1" dirty="0">
                          <a:ea typeface="Calibri" panose="020F0502020204030204" pitchFamily="34" charset="0"/>
                        </a:rPr>
                        <a:t>new cause of action </a:t>
                      </a:r>
                      <a:r>
                        <a:rPr lang="en-US" sz="1200" dirty="0">
                          <a:ea typeface="Calibri" panose="020F0502020204030204" pitchFamily="34" charset="0"/>
                        </a:rPr>
                        <a:t>in </a:t>
                      </a:r>
                      <a:r>
                        <a:rPr lang="en-US" sz="1200" i="1" dirty="0">
                          <a:ea typeface="Calibri" panose="020F0502020204030204" pitchFamily="34" charset="0"/>
                        </a:rPr>
                        <a:t>inter </a:t>
                      </a:r>
                      <a:r>
                        <a:rPr lang="en-US" sz="1200" i="1" dirty="0" err="1">
                          <a:ea typeface="Calibri" panose="020F0502020204030204" pitchFamily="34" charset="0"/>
                        </a:rPr>
                        <a:t>partes</a:t>
                      </a:r>
                      <a:r>
                        <a:rPr lang="en-US" sz="1200" i="1" dirty="0">
                          <a:ea typeface="Calibri" panose="020F0502020204030204" pitchFamily="34" charset="0"/>
                        </a:rPr>
                        <a:t> </a:t>
                      </a:r>
                      <a:r>
                        <a:rPr lang="en-US" sz="1200" dirty="0">
                          <a:ea typeface="Calibri" panose="020F0502020204030204" pitchFamily="34" charset="0"/>
                        </a:rPr>
                        <a:t>TTAB cancellation proceeding</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a typeface="Calibri" panose="020F0502020204030204" pitchFamily="34" charset="0"/>
                        </a:rPr>
                        <a:t>Traditional petition to cancel for </a:t>
                      </a:r>
                      <a:r>
                        <a:rPr lang="en-US" sz="1200" b="1" dirty="0">
                          <a:ea typeface="Calibri" panose="020F0502020204030204" pitchFamily="34" charset="0"/>
                        </a:rPr>
                        <a:t>non-use </a:t>
                      </a:r>
                      <a:r>
                        <a:rPr lang="en-US" sz="1200" dirty="0">
                          <a:ea typeface="Calibri" panose="020F0502020204030204" pitchFamily="34" charset="0"/>
                        </a:rPr>
                        <a:t>and/or </a:t>
                      </a:r>
                      <a:r>
                        <a:rPr lang="en-US" sz="1200" b="1" dirty="0">
                          <a:ea typeface="Calibri" panose="020F0502020204030204" pitchFamily="34" charset="0"/>
                        </a:rPr>
                        <a:t>abandonment </a:t>
                      </a:r>
                      <a:r>
                        <a:rPr lang="en-US" sz="1200" dirty="0">
                          <a:ea typeface="Calibri" panose="020F0502020204030204" pitchFamily="34" charset="0"/>
                        </a:rPr>
                        <a:t>available for all registrations regardless of time</a:t>
                      </a:r>
                      <a:endParaRPr lang="en-US" sz="1200" b="1" i="1" dirty="0">
                        <a:ea typeface="Calibri" panose="020F0502020204030204" pitchFamily="34" charset="0"/>
                      </a:endParaRPr>
                    </a:p>
                  </a:txBody>
                  <a:tcPr/>
                </a:tc>
                <a:tc hMerge="1">
                  <a:txBody>
                    <a:bodyPr/>
                    <a:lstStyle/>
                    <a:p>
                      <a:endParaRPr lang="en-US" sz="1200" dirty="0"/>
                    </a:p>
                  </a:txBody>
                  <a:tcPr/>
                </a:tc>
                <a:extLst>
                  <a:ext uri="{0D108BD9-81ED-4DB2-BD59-A6C34878D82A}">
                    <a16:rowId xmlns:a16="http://schemas.microsoft.com/office/drawing/2014/main" val="502736289"/>
                  </a:ext>
                </a:extLst>
              </a:tr>
              <a:tr h="419381">
                <a:tc>
                  <a:txBody>
                    <a:bodyPr/>
                    <a:lstStyle/>
                    <a:p>
                      <a:r>
                        <a:rPr lang="en-US" sz="1200" b="1" dirty="0"/>
                        <a:t>Petition for Institution of Proceeding</a:t>
                      </a:r>
                    </a:p>
                  </a:txBody>
                  <a:tcPr/>
                </a:tc>
                <a:tc gridSpan="2">
                  <a:txBody>
                    <a:bodyPr/>
                    <a:lstStyle/>
                    <a:p>
                      <a:pPr marL="171450" lvl="2" indent="-171450">
                        <a:spcBef>
                          <a:spcPts val="0"/>
                        </a:spcBef>
                        <a:spcAft>
                          <a:spcPts val="0"/>
                        </a:spcAft>
                        <a:buFont typeface="Arial" panose="020B0604020202020204" pitchFamily="34" charset="0"/>
                        <a:buChar char="•"/>
                      </a:pPr>
                      <a:r>
                        <a:rPr lang="en-US" sz="1200" u="none" dirty="0">
                          <a:effectLst/>
                          <a:latin typeface="Calibri" panose="020F0502020204030204" pitchFamily="34" charset="0"/>
                          <a:ea typeface="Calibri" panose="020F0502020204030204" pitchFamily="34" charset="0"/>
                          <a:cs typeface="Calibri" panose="020F0502020204030204" pitchFamily="34" charset="0"/>
                        </a:rPr>
                        <a:t>“</a:t>
                      </a:r>
                      <a:r>
                        <a:rPr lang="en-US" sz="1200" b="1" u="none" dirty="0">
                          <a:effectLst/>
                          <a:latin typeface="Calibri" panose="020F0502020204030204" pitchFamily="34" charset="0"/>
                          <a:ea typeface="Calibri" panose="020F0502020204030204" pitchFamily="34" charset="0"/>
                          <a:cs typeface="Calibri" panose="020F0502020204030204" pitchFamily="34" charset="0"/>
                        </a:rPr>
                        <a:t>Any </a:t>
                      </a:r>
                      <a:r>
                        <a:rPr lang="en-US" sz="1200" b="1" dirty="0">
                          <a:effectLst/>
                          <a:latin typeface="Calibri" panose="020F0502020204030204" pitchFamily="34" charset="0"/>
                          <a:ea typeface="Calibri" panose="020F0502020204030204" pitchFamily="34" charset="0"/>
                          <a:cs typeface="Calibri" panose="020F0502020204030204" pitchFamily="34" charset="0"/>
                        </a:rPr>
                        <a:t>party</a:t>
                      </a:r>
                      <a:r>
                        <a:rPr lang="en-US" sz="1200" dirty="0">
                          <a:effectLst/>
                          <a:latin typeface="Calibri" panose="020F0502020204030204" pitchFamily="34" charset="0"/>
                          <a:ea typeface="Calibri" panose="020F0502020204030204" pitchFamily="34" charset="0"/>
                          <a:cs typeface="Calibri" panose="020F0502020204030204" pitchFamily="34" charset="0"/>
                        </a:rPr>
                        <a:t>” (including attorney for undisclosed client) may petition Director of USPTO to institute expungement or reexamination proceeding; USPTO can also commence on own initiative </a:t>
                      </a:r>
                    </a:p>
                    <a:p>
                      <a:pPr marL="171450" lvl="2" indent="-171450">
                        <a:spcBef>
                          <a:spcPts val="0"/>
                        </a:spcBef>
                        <a:spcAft>
                          <a:spcPts val="0"/>
                        </a:spcAft>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Calibri" panose="020F0502020204030204" pitchFamily="34" charset="0"/>
                        </a:rPr>
                        <a:t>Petition requires </a:t>
                      </a:r>
                      <a:r>
                        <a:rPr lang="en-US" sz="1200" b="1" dirty="0">
                          <a:effectLst/>
                          <a:latin typeface="Calibri" panose="020F0502020204030204" pitchFamily="34" charset="0"/>
                          <a:ea typeface="Calibri" panose="020F0502020204030204" pitchFamily="34" charset="0"/>
                          <a:cs typeface="Calibri" panose="020F0502020204030204" pitchFamily="34" charset="0"/>
                        </a:rPr>
                        <a:t>verified statement </a:t>
                      </a:r>
                      <a:r>
                        <a:rPr lang="en-US" sz="1200" dirty="0">
                          <a:effectLst/>
                          <a:latin typeface="Calibri" panose="020F0502020204030204" pitchFamily="34" charset="0"/>
                          <a:ea typeface="Calibri" panose="020F0502020204030204" pitchFamily="34" charset="0"/>
                          <a:cs typeface="Calibri" panose="020F0502020204030204" pitchFamily="34" charset="0"/>
                        </a:rPr>
                        <a:t>showing reasonable investigation was conducted regarding use, and documentary evidence supporting prima facie case of nonuse</a:t>
                      </a:r>
                    </a:p>
                    <a:p>
                      <a:pPr marL="171450" lvl="2" indent="-171450">
                        <a:spcBef>
                          <a:spcPts val="0"/>
                        </a:spcBef>
                        <a:spcAft>
                          <a:spcPts val="0"/>
                        </a:spcAft>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Calibri" panose="020F0502020204030204" pitchFamily="34" charset="0"/>
                        </a:rPr>
                        <a:t>Director’s determination whether to institute proceeding is final and non-reviewable</a:t>
                      </a:r>
                    </a:p>
                  </a:txBody>
                  <a:tcPr/>
                </a:tc>
                <a:tc hMerge="1">
                  <a:txBody>
                    <a:bodyPr/>
                    <a:lstStyle/>
                    <a:p>
                      <a:endParaRPr lang="en-US" sz="1200" dirty="0"/>
                    </a:p>
                  </a:txBody>
                  <a:tcPr/>
                </a:tc>
                <a:extLst>
                  <a:ext uri="{0D108BD9-81ED-4DB2-BD59-A6C34878D82A}">
                    <a16:rowId xmlns:a16="http://schemas.microsoft.com/office/drawing/2014/main" val="2416972789"/>
                  </a:ext>
                </a:extLst>
              </a:tr>
              <a:tr h="419381">
                <a:tc>
                  <a:txBody>
                    <a:bodyPr/>
                    <a:lstStyle/>
                    <a:p>
                      <a:r>
                        <a:rPr lang="en-US" sz="1200" b="1" dirty="0"/>
                        <a:t>Institution of and Response to Proceeding</a:t>
                      </a:r>
                      <a:endParaRPr lang="en-US" sz="1200" dirty="0"/>
                    </a:p>
                  </a:txBody>
                  <a:tcPr/>
                </a:tc>
                <a:tc gridSpan="2">
                  <a:txBody>
                    <a:bodyPr/>
                    <a:lstStyle/>
                    <a:p>
                      <a:pPr marL="171450" lvl="2" indent="-171450">
                        <a:spcBef>
                          <a:spcPts val="0"/>
                        </a:spcBef>
                        <a:spcAft>
                          <a:spcPts val="0"/>
                        </a:spcAft>
                        <a:buFont typeface="Arial" panose="020B0604020202020204" pitchFamily="34" charset="0"/>
                        <a:buChar char="•"/>
                      </a:pPr>
                      <a:r>
                        <a:rPr lang="en-US" sz="1200" dirty="0">
                          <a:effectLst/>
                          <a:ea typeface="Calibri" panose="020F0502020204030204" pitchFamily="34" charset="0"/>
                        </a:rPr>
                        <a:t>If </a:t>
                      </a:r>
                      <a:r>
                        <a:rPr lang="en-US" sz="1200" i="1" dirty="0">
                          <a:effectLst/>
                          <a:ea typeface="Calibri" panose="020F0502020204030204" pitchFamily="34" charset="0"/>
                        </a:rPr>
                        <a:t>prima facie </a:t>
                      </a:r>
                      <a:r>
                        <a:rPr lang="en-US" sz="1200" dirty="0">
                          <a:effectLst/>
                          <a:ea typeface="Calibri" panose="020F0502020204030204" pitchFamily="34" charset="0"/>
                        </a:rPr>
                        <a:t>case of non-use shown, USPTO issues office action requiring registrant to </a:t>
                      </a:r>
                      <a:r>
                        <a:rPr lang="en-US" sz="1200" b="1" dirty="0">
                          <a:effectLst/>
                          <a:ea typeface="Calibri" panose="020F0502020204030204" pitchFamily="34" charset="0"/>
                        </a:rPr>
                        <a:t>prove use within two months</a:t>
                      </a:r>
                      <a:r>
                        <a:rPr lang="en-US" sz="1200" dirty="0">
                          <a:effectLst/>
                          <a:ea typeface="Calibri" panose="020F0502020204030204" pitchFamily="34" charset="0"/>
                        </a:rPr>
                        <a:t>; petitioning party no longer </a:t>
                      </a:r>
                      <a:r>
                        <a:rPr lang="en-US" sz="1200" dirty="0">
                          <a:ea typeface="Calibri" panose="020F0502020204030204" pitchFamily="34" charset="0"/>
                        </a:rPr>
                        <a:t>involved in proceeding</a:t>
                      </a:r>
                    </a:p>
                    <a:p>
                      <a:pPr marL="171450" lvl="2" indent="-171450">
                        <a:spcBef>
                          <a:spcPts val="0"/>
                        </a:spcBef>
                        <a:spcAft>
                          <a:spcPts val="0"/>
                        </a:spcAft>
                        <a:buFont typeface="Arial" panose="020B0604020202020204" pitchFamily="34" charset="0"/>
                        <a:buChar char="•"/>
                      </a:pPr>
                      <a:r>
                        <a:rPr lang="en-US" sz="1200" dirty="0">
                          <a:ea typeface="Calibri" panose="020F0502020204030204" pitchFamily="34" charset="0"/>
                        </a:rPr>
                        <a:t>If registrant defaults, relevant goods/services </a:t>
                      </a:r>
                      <a:r>
                        <a:rPr lang="en-US" sz="1200" b="1" dirty="0">
                          <a:ea typeface="Calibri" panose="020F0502020204030204" pitchFamily="34" charset="0"/>
                        </a:rPr>
                        <a:t>deleted from registration</a:t>
                      </a:r>
                    </a:p>
                    <a:p>
                      <a:pPr marL="171450" lvl="2" indent="-171450">
                        <a:spcBef>
                          <a:spcPts val="0"/>
                        </a:spcBef>
                        <a:spcAft>
                          <a:spcPts val="0"/>
                        </a:spcAft>
                        <a:buFont typeface="Arial" panose="020B0604020202020204" pitchFamily="34" charset="0"/>
                        <a:buChar char="•"/>
                      </a:pPr>
                      <a:r>
                        <a:rPr lang="en-US" sz="1200" dirty="0">
                          <a:ea typeface="Calibri" panose="020F0502020204030204" pitchFamily="34" charset="0"/>
                        </a:rPr>
                        <a:t>If registrant’ response not satisfactory, </a:t>
                      </a:r>
                      <a:r>
                        <a:rPr lang="en-US" sz="1200" dirty="0">
                          <a:effectLst/>
                          <a:ea typeface="Calibri" panose="020F0502020204030204" pitchFamily="34" charset="0"/>
                        </a:rPr>
                        <a:t>USPTO issues </a:t>
                      </a:r>
                      <a:r>
                        <a:rPr lang="en-US" sz="1200" b="1" dirty="0">
                          <a:effectLst/>
                          <a:ea typeface="Calibri" panose="020F0502020204030204" pitchFamily="34" charset="0"/>
                        </a:rPr>
                        <a:t>final office action</a:t>
                      </a:r>
                      <a:r>
                        <a:rPr lang="en-US" sz="1200" dirty="0">
                          <a:effectLst/>
                          <a:ea typeface="Calibri" panose="020F0502020204030204" pitchFamily="34" charset="0"/>
                        </a:rPr>
                        <a:t>, and registrant can appeal to TTAB or request reconsideration</a:t>
                      </a:r>
                    </a:p>
                    <a:p>
                      <a:pPr marL="171450" lvl="2" indent="-171450">
                        <a:spcBef>
                          <a:spcPts val="0"/>
                        </a:spcBef>
                        <a:spcAft>
                          <a:spcPts val="0"/>
                        </a:spcAft>
                        <a:buFont typeface="Arial" panose="020B0604020202020204" pitchFamily="34" charset="0"/>
                        <a:buChar char="•"/>
                      </a:pPr>
                      <a:r>
                        <a:rPr lang="en-US" sz="1200" dirty="0">
                          <a:effectLst/>
                          <a:ea typeface="Calibri" panose="020F0502020204030204" pitchFamily="34" charset="0"/>
                        </a:rPr>
                        <a:t>USPTO and TTAB can </a:t>
                      </a:r>
                      <a:r>
                        <a:rPr lang="en-US" sz="1200" b="1" dirty="0">
                          <a:effectLst/>
                          <a:ea typeface="Calibri" panose="020F0502020204030204" pitchFamily="34" charset="0"/>
                        </a:rPr>
                        <a:t>suspend </a:t>
                      </a:r>
                      <a:r>
                        <a:rPr lang="en-US" sz="1200" dirty="0">
                          <a:effectLst/>
                          <a:ea typeface="Calibri" panose="020F0502020204030204" pitchFamily="34" charset="0"/>
                        </a:rPr>
                        <a:t>other matters (</a:t>
                      </a:r>
                      <a:r>
                        <a:rPr lang="en-US" sz="1200" i="1" dirty="0">
                          <a:effectLst/>
                          <a:ea typeface="Calibri" panose="020F0502020204030204" pitchFamily="34" charset="0"/>
                        </a:rPr>
                        <a:t>e. g.</a:t>
                      </a:r>
                      <a:r>
                        <a:rPr lang="en-US" sz="1200" dirty="0">
                          <a:effectLst/>
                          <a:ea typeface="Calibri" panose="020F0502020204030204" pitchFamily="34" charset="0"/>
                        </a:rPr>
                        <a:t> applications with pending refusals; pending TTAB </a:t>
                      </a:r>
                      <a:r>
                        <a:rPr lang="en-US" sz="1200" i="1" dirty="0">
                          <a:effectLst/>
                          <a:ea typeface="Calibri" panose="020F0502020204030204" pitchFamily="34" charset="0"/>
                        </a:rPr>
                        <a:t>inter </a:t>
                      </a:r>
                      <a:r>
                        <a:rPr lang="en-US" sz="1200" i="1" dirty="0" err="1">
                          <a:effectLst/>
                          <a:ea typeface="Calibri" panose="020F0502020204030204" pitchFamily="34" charset="0"/>
                        </a:rPr>
                        <a:t>partes</a:t>
                      </a:r>
                      <a:r>
                        <a:rPr lang="en-US" sz="1200" i="1" dirty="0">
                          <a:effectLst/>
                          <a:ea typeface="Calibri" panose="020F0502020204030204" pitchFamily="34" charset="0"/>
                        </a:rPr>
                        <a:t> </a:t>
                      </a:r>
                      <a:r>
                        <a:rPr lang="en-US" sz="1200" dirty="0">
                          <a:effectLst/>
                          <a:ea typeface="Calibri" panose="020F0502020204030204" pitchFamily="34" charset="0"/>
                        </a:rPr>
                        <a:t>proceedings) based on pending expungement or reexamination requests or proceedings involving same registration and same goods/services)</a:t>
                      </a:r>
                    </a:p>
                  </a:txBody>
                  <a:tcPr/>
                </a:tc>
                <a:tc hMerge="1">
                  <a:txBody>
                    <a:bodyPr/>
                    <a:lstStyle/>
                    <a:p>
                      <a:endParaRPr lang="en-US" sz="1200" dirty="0"/>
                    </a:p>
                  </a:txBody>
                  <a:tcPr/>
                </a:tc>
                <a:extLst>
                  <a:ext uri="{0D108BD9-81ED-4DB2-BD59-A6C34878D82A}">
                    <a16:rowId xmlns:a16="http://schemas.microsoft.com/office/drawing/2014/main" val="2514850821"/>
                  </a:ext>
                </a:extLst>
              </a:tr>
            </a:tbl>
          </a:graphicData>
        </a:graphic>
      </p:graphicFrame>
      <p:sp>
        <p:nvSpPr>
          <p:cNvPr id="3" name="TextBox 2">
            <a:extLst>
              <a:ext uri="{FF2B5EF4-FFF2-40B4-BE49-F238E27FC236}">
                <a16:creationId xmlns:a16="http://schemas.microsoft.com/office/drawing/2014/main" id="{2E049509-0F8D-47D1-AF98-EA4B7A9A2B9B}"/>
              </a:ext>
            </a:extLst>
          </p:cNvPr>
          <p:cNvSpPr txBox="1"/>
          <p:nvPr/>
        </p:nvSpPr>
        <p:spPr>
          <a:xfrm>
            <a:off x="-95250" y="5939016"/>
            <a:ext cx="4537332" cy="438582"/>
          </a:xfrm>
          <a:prstGeom prst="rect">
            <a:avLst/>
          </a:prstGeom>
          <a:noFill/>
        </p:spPr>
        <p:txBody>
          <a:bodyPr wrap="none" rtlCol="0">
            <a:spAutoFit/>
          </a:bodyPr>
          <a:lstStyle/>
          <a:p>
            <a:pPr marL="342900" lvl="1" indent="0">
              <a:buNone/>
            </a:pPr>
            <a:r>
              <a:rPr lang="en-US" sz="1050" i="1" dirty="0">
                <a:solidFill>
                  <a:schemeClr val="bg1"/>
                </a:solidFill>
              </a:rPr>
              <a:t>Copyright 2021 Arnold &amp; Porter Kaye </a:t>
            </a:r>
            <a:r>
              <a:rPr lang="en-US" sz="1050" i="1" dirty="0" err="1">
                <a:solidFill>
                  <a:schemeClr val="bg1"/>
                </a:solidFill>
              </a:rPr>
              <a:t>Scholer</a:t>
            </a:r>
            <a:r>
              <a:rPr lang="en-US" sz="1050" i="1" dirty="0">
                <a:solidFill>
                  <a:schemeClr val="bg1"/>
                </a:solidFill>
              </a:rPr>
              <a:t> LLP</a:t>
            </a:r>
          </a:p>
          <a:p>
            <a:pPr marL="342900" lvl="1" indent="0">
              <a:buNone/>
            </a:pPr>
            <a:r>
              <a:rPr lang="en-US" sz="1200" dirty="0">
                <a:solidFill>
                  <a:schemeClr val="bg1"/>
                </a:solidFill>
              </a:rPr>
              <a:t>For more information, contact </a:t>
            </a:r>
            <a:r>
              <a:rPr lang="en-US" sz="1200" dirty="0">
                <a:solidFill>
                  <a:schemeClr val="bg1"/>
                </a:solidFill>
                <a:hlinkClick r:id="rId2"/>
              </a:rPr>
              <a:t>paul.llewellyn@arnoldporter.com</a:t>
            </a:r>
            <a:endParaRPr lang="en-US" sz="1200" dirty="0">
              <a:solidFill>
                <a:schemeClr val="bg1"/>
              </a:solidFill>
            </a:endParaRPr>
          </a:p>
        </p:txBody>
      </p:sp>
    </p:spTree>
    <p:extLst>
      <p:ext uri="{BB962C8B-B14F-4D97-AF65-F5344CB8AC3E}">
        <p14:creationId xmlns:p14="http://schemas.microsoft.com/office/powerpoint/2010/main" val="309872202"/>
      </p:ext>
    </p:extLst>
  </p:cSld>
  <p:clrMapOvr>
    <a:masterClrMapping/>
  </p:clrMapOvr>
</p:sld>
</file>

<file path=ppt/theme/theme1.xml><?xml version="1.0" encoding="utf-8"?>
<a:theme xmlns:a="http://schemas.openxmlformats.org/drawingml/2006/main" name="A&amp;P Theme">
  <a:themeElements>
    <a:clrScheme name="Custom 2">
      <a:dk1>
        <a:srgbClr val="414141"/>
      </a:dk1>
      <a:lt1>
        <a:sysClr val="window" lastClr="FFFFFF"/>
      </a:lt1>
      <a:dk2>
        <a:srgbClr val="002F6D"/>
      </a:dk2>
      <a:lt2>
        <a:srgbClr val="F8F8F8"/>
      </a:lt2>
      <a:accent1>
        <a:srgbClr val="002F6D"/>
      </a:accent1>
      <a:accent2>
        <a:srgbClr val="E07727"/>
      </a:accent2>
      <a:accent3>
        <a:srgbClr val="F1B51C"/>
      </a:accent3>
      <a:accent4>
        <a:srgbClr val="55B4E6"/>
      </a:accent4>
      <a:accent5>
        <a:srgbClr val="898B8E"/>
      </a:accent5>
      <a:accent6>
        <a:srgbClr val="608EB5"/>
      </a:accent6>
      <a:hlink>
        <a:srgbClr val="00A2D3"/>
      </a:hlink>
      <a:folHlink>
        <a:srgbClr val="6600C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amp;P Theme" id="{3ADD52C3-0C9A-4280-9D74-4072746E9535}" vid="{B5ADDF3C-4EA2-4FD7-9F8B-700F72E66337}"/>
    </a:ext>
  </a:extLst>
</a:theme>
</file>

<file path=docProps/app.xml><?xml version="1.0" encoding="utf-8"?>
<Properties xmlns="http://schemas.openxmlformats.org/officeDocument/2006/extended-properties" xmlns:vt="http://schemas.openxmlformats.org/officeDocument/2006/docPropsVTypes">
  <Template>A&amp;P Theme</Template>
  <TotalTime>865</TotalTime>
  <Words>582</Words>
  <Application>Microsoft Office PowerPoint</Application>
  <PresentationFormat>Letter Paper (8.5x11 in)</PresentationFormat>
  <Paragraphs>38</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Cooper Black</vt:lpstr>
      <vt:lpstr>Courier New</vt:lpstr>
      <vt:lpstr>nimbus-sans</vt:lpstr>
      <vt:lpstr>Wingdings</vt:lpstr>
      <vt:lpstr>A&amp;P Theme</vt:lpstr>
      <vt:lpstr>Trademark Modernization Act of 2020: New ex parte cancellation proceedings</vt:lpstr>
      <vt:lpstr>Trademark Modernization Act of 2020: New ex parte cancellation proceedings  for non-use of trademarks registered in United States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Commented</dc:creator>
  <cp:lastModifiedBy>Pfeifer, Robert</cp:lastModifiedBy>
  <cp:revision>53</cp:revision>
  <dcterms:created xsi:type="dcterms:W3CDTF">2021-06-24T22:17:45Z</dcterms:created>
  <dcterms:modified xsi:type="dcterms:W3CDTF">2022-01-04T17:51:29Z</dcterms:modified>
</cp:coreProperties>
</file>