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3"/>
  </p:notesMasterIdLst>
  <p:sldIdLst>
    <p:sldId id="256" r:id="rId2"/>
    <p:sldId id="288" r:id="rId3"/>
    <p:sldId id="290" r:id="rId4"/>
    <p:sldId id="289" r:id="rId5"/>
    <p:sldId id="291" r:id="rId6"/>
    <p:sldId id="264" r:id="rId7"/>
    <p:sldId id="265" r:id="rId8"/>
    <p:sldId id="266" r:id="rId9"/>
    <p:sldId id="267" r:id="rId10"/>
    <p:sldId id="268" r:id="rId11"/>
    <p:sldId id="269" r:id="rId12"/>
    <p:sldId id="270" r:id="rId13"/>
    <p:sldId id="271" r:id="rId14"/>
    <p:sldId id="292" r:id="rId15"/>
    <p:sldId id="272" r:id="rId16"/>
    <p:sldId id="293" r:id="rId17"/>
    <p:sldId id="284" r:id="rId18"/>
    <p:sldId id="285" r:id="rId19"/>
    <p:sldId id="273" r:id="rId20"/>
    <p:sldId id="286" r:id="rId21"/>
    <p:sldId id="28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78" y="-2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13786-3E3E-4283-9736-8981CAAB3709}"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01B5F99E-83C5-4719-B273-BBB8D58421DF}">
      <dgm:prSet phldrT="[Text]"/>
      <dgm:spPr/>
      <dgm:t>
        <a:bodyPr/>
        <a:lstStyle/>
        <a:p>
          <a:r>
            <a:rPr lang="en-GB" dirty="0" smtClean="0"/>
            <a:t>Solutions</a:t>
          </a:r>
          <a:endParaRPr lang="en-GB" dirty="0"/>
        </a:p>
      </dgm:t>
    </dgm:pt>
    <dgm:pt modelId="{F6523561-E330-4293-9683-BAE30B5BFD97}" type="parTrans" cxnId="{6D44B666-E871-4459-958F-D25B4C8CDC2A}">
      <dgm:prSet/>
      <dgm:spPr/>
      <dgm:t>
        <a:bodyPr/>
        <a:lstStyle/>
        <a:p>
          <a:endParaRPr lang="en-GB"/>
        </a:p>
      </dgm:t>
    </dgm:pt>
    <dgm:pt modelId="{E0968A48-21AF-4427-A5DB-915B6833D227}" type="sibTrans" cxnId="{6D44B666-E871-4459-958F-D25B4C8CDC2A}">
      <dgm:prSet/>
      <dgm:spPr/>
      <dgm:t>
        <a:bodyPr/>
        <a:lstStyle/>
        <a:p>
          <a:endParaRPr lang="en-GB" dirty="0"/>
        </a:p>
      </dgm:t>
    </dgm:pt>
    <dgm:pt modelId="{EBDA4604-07F4-4850-AA3F-E47B6624A4A1}">
      <dgm:prSet phldrT="[Text]"/>
      <dgm:spPr/>
      <dgm:t>
        <a:bodyPr/>
        <a:lstStyle/>
        <a:p>
          <a:r>
            <a:rPr lang="en-GB" dirty="0" smtClean="0"/>
            <a:t>Positions</a:t>
          </a:r>
          <a:endParaRPr lang="en-GB" dirty="0"/>
        </a:p>
      </dgm:t>
    </dgm:pt>
    <dgm:pt modelId="{E05ACC69-32C5-4498-9207-5DB7215798F9}" type="parTrans" cxnId="{5639B7C1-A529-47C7-97F6-512153E13B2A}">
      <dgm:prSet/>
      <dgm:spPr/>
      <dgm:t>
        <a:bodyPr/>
        <a:lstStyle/>
        <a:p>
          <a:endParaRPr lang="en-GB"/>
        </a:p>
      </dgm:t>
    </dgm:pt>
    <dgm:pt modelId="{E08A89DC-DAA7-4C9F-BF17-32A87BB6CE28}" type="sibTrans" cxnId="{5639B7C1-A529-47C7-97F6-512153E13B2A}">
      <dgm:prSet/>
      <dgm:spPr/>
      <dgm:t>
        <a:bodyPr/>
        <a:lstStyle/>
        <a:p>
          <a:endParaRPr lang="en-GB"/>
        </a:p>
      </dgm:t>
    </dgm:pt>
    <dgm:pt modelId="{857E817E-C7F2-497C-95C3-7D69B14A4180}">
      <dgm:prSet phldrT="[Text]"/>
      <dgm:spPr/>
      <dgm:t>
        <a:bodyPr/>
        <a:lstStyle/>
        <a:p>
          <a:r>
            <a:rPr lang="en-GB" dirty="0" smtClean="0"/>
            <a:t>Interests</a:t>
          </a:r>
          <a:endParaRPr lang="en-GB" dirty="0"/>
        </a:p>
      </dgm:t>
    </dgm:pt>
    <dgm:pt modelId="{021CAB25-AF0E-4F56-9FB1-425D312CD451}" type="sibTrans" cxnId="{5B5C1789-4E3A-4DE4-9BA6-83F1FCAF8A45}">
      <dgm:prSet/>
      <dgm:spPr/>
      <dgm:t>
        <a:bodyPr/>
        <a:lstStyle/>
        <a:p>
          <a:endParaRPr lang="en-GB"/>
        </a:p>
      </dgm:t>
    </dgm:pt>
    <dgm:pt modelId="{7BD13258-8498-4C80-96CD-2262A3CC1A5C}" type="parTrans" cxnId="{5B5C1789-4E3A-4DE4-9BA6-83F1FCAF8A45}">
      <dgm:prSet/>
      <dgm:spPr/>
      <dgm:t>
        <a:bodyPr/>
        <a:lstStyle/>
        <a:p>
          <a:endParaRPr lang="en-GB"/>
        </a:p>
      </dgm:t>
    </dgm:pt>
    <dgm:pt modelId="{52B7F25C-E676-4A12-8697-B8656A3F405C}" type="pres">
      <dgm:prSet presAssocID="{12F13786-3E3E-4283-9736-8981CAAB3709}" presName="Name0" presStyleCnt="0">
        <dgm:presLayoutVars>
          <dgm:dir/>
          <dgm:resizeHandles val="exact"/>
        </dgm:presLayoutVars>
      </dgm:prSet>
      <dgm:spPr/>
      <dgm:t>
        <a:bodyPr/>
        <a:lstStyle/>
        <a:p>
          <a:endParaRPr lang="en-GB"/>
        </a:p>
      </dgm:t>
    </dgm:pt>
    <dgm:pt modelId="{02F4B070-D0CA-40DC-8B17-040BE2EF26AB}" type="pres">
      <dgm:prSet presAssocID="{857E817E-C7F2-497C-95C3-7D69B14A4180}" presName="node" presStyleLbl="node1" presStyleIdx="0" presStyleCnt="3" custRadScaleRad="43648" custRadScaleInc="296235">
        <dgm:presLayoutVars>
          <dgm:bulletEnabled val="1"/>
        </dgm:presLayoutVars>
      </dgm:prSet>
      <dgm:spPr/>
      <dgm:t>
        <a:bodyPr/>
        <a:lstStyle/>
        <a:p>
          <a:endParaRPr lang="en-GB"/>
        </a:p>
      </dgm:t>
    </dgm:pt>
    <dgm:pt modelId="{3768C8F5-0A82-498A-90DF-99B7A65888A3}" type="pres">
      <dgm:prSet presAssocID="{021CAB25-AF0E-4F56-9FB1-425D312CD451}" presName="sibTrans" presStyleLbl="sibTrans2D1" presStyleIdx="0" presStyleCnt="3"/>
      <dgm:spPr/>
      <dgm:t>
        <a:bodyPr/>
        <a:lstStyle/>
        <a:p>
          <a:endParaRPr lang="en-GB"/>
        </a:p>
      </dgm:t>
    </dgm:pt>
    <dgm:pt modelId="{4830C69D-1D76-4ABC-A314-778C6E49E170}" type="pres">
      <dgm:prSet presAssocID="{021CAB25-AF0E-4F56-9FB1-425D312CD451}" presName="connectorText" presStyleLbl="sibTrans2D1" presStyleIdx="0" presStyleCnt="3"/>
      <dgm:spPr/>
      <dgm:t>
        <a:bodyPr/>
        <a:lstStyle/>
        <a:p>
          <a:endParaRPr lang="en-GB"/>
        </a:p>
      </dgm:t>
    </dgm:pt>
    <dgm:pt modelId="{6E21C622-588B-400C-AF6F-C40E89DD9B25}" type="pres">
      <dgm:prSet presAssocID="{01B5F99E-83C5-4719-B273-BBB8D58421DF}" presName="node" presStyleLbl="node1" presStyleIdx="1" presStyleCnt="3" custRadScaleRad="131707" custRadScaleInc="-131479">
        <dgm:presLayoutVars>
          <dgm:bulletEnabled val="1"/>
        </dgm:presLayoutVars>
      </dgm:prSet>
      <dgm:spPr/>
      <dgm:t>
        <a:bodyPr/>
        <a:lstStyle/>
        <a:p>
          <a:endParaRPr lang="en-GB"/>
        </a:p>
      </dgm:t>
    </dgm:pt>
    <dgm:pt modelId="{210F5ACA-3818-44AD-95BF-71B90EC48AE0}" type="pres">
      <dgm:prSet presAssocID="{E0968A48-21AF-4427-A5DB-915B6833D227}" presName="sibTrans" presStyleLbl="sibTrans2D1" presStyleIdx="1" presStyleCnt="3" custLinFactX="-56523" custLinFactNeighborX="-100000" custLinFactNeighborY="-88809"/>
      <dgm:spPr/>
      <dgm:t>
        <a:bodyPr/>
        <a:lstStyle/>
        <a:p>
          <a:endParaRPr lang="en-GB"/>
        </a:p>
      </dgm:t>
    </dgm:pt>
    <dgm:pt modelId="{94CE46C6-1E5E-4307-9E9D-3ED0D798329A}" type="pres">
      <dgm:prSet presAssocID="{E0968A48-21AF-4427-A5DB-915B6833D227}" presName="connectorText" presStyleLbl="sibTrans2D1" presStyleIdx="1" presStyleCnt="3"/>
      <dgm:spPr/>
      <dgm:t>
        <a:bodyPr/>
        <a:lstStyle/>
        <a:p>
          <a:endParaRPr lang="en-GB"/>
        </a:p>
      </dgm:t>
    </dgm:pt>
    <dgm:pt modelId="{C4EE3B0B-6BF0-435A-B8D0-0B72E386B960}" type="pres">
      <dgm:prSet presAssocID="{EBDA4604-07F4-4850-AA3F-E47B6624A4A1}" presName="node" presStyleLbl="node1" presStyleIdx="2" presStyleCnt="3" custRadScaleRad="134507" custRadScaleInc="127886">
        <dgm:presLayoutVars>
          <dgm:bulletEnabled val="1"/>
        </dgm:presLayoutVars>
      </dgm:prSet>
      <dgm:spPr/>
      <dgm:t>
        <a:bodyPr/>
        <a:lstStyle/>
        <a:p>
          <a:endParaRPr lang="en-GB"/>
        </a:p>
      </dgm:t>
    </dgm:pt>
    <dgm:pt modelId="{7309E40C-2499-4234-AB68-F90036CE09E7}" type="pres">
      <dgm:prSet presAssocID="{E08A89DC-DAA7-4C9F-BF17-32A87BB6CE28}" presName="sibTrans" presStyleLbl="sibTrans2D1" presStyleIdx="2" presStyleCnt="3"/>
      <dgm:spPr/>
      <dgm:t>
        <a:bodyPr/>
        <a:lstStyle/>
        <a:p>
          <a:endParaRPr lang="en-GB"/>
        </a:p>
      </dgm:t>
    </dgm:pt>
    <dgm:pt modelId="{0625A65F-3DFE-4348-894D-055E394005D6}" type="pres">
      <dgm:prSet presAssocID="{E08A89DC-DAA7-4C9F-BF17-32A87BB6CE28}" presName="connectorText" presStyleLbl="sibTrans2D1" presStyleIdx="2" presStyleCnt="3"/>
      <dgm:spPr/>
      <dgm:t>
        <a:bodyPr/>
        <a:lstStyle/>
        <a:p>
          <a:endParaRPr lang="en-GB"/>
        </a:p>
      </dgm:t>
    </dgm:pt>
  </dgm:ptLst>
  <dgm:cxnLst>
    <dgm:cxn modelId="{E6A63223-54FD-425D-AB00-CFAEDBD1C515}" type="presOf" srcId="{E0968A48-21AF-4427-A5DB-915B6833D227}" destId="{210F5ACA-3818-44AD-95BF-71B90EC48AE0}" srcOrd="0" destOrd="0" presId="urn:microsoft.com/office/officeart/2005/8/layout/cycle7"/>
    <dgm:cxn modelId="{D59F4837-7410-4C64-84B6-9353E0F89647}" type="presOf" srcId="{E0968A48-21AF-4427-A5DB-915B6833D227}" destId="{94CE46C6-1E5E-4307-9E9D-3ED0D798329A}" srcOrd="1" destOrd="0" presId="urn:microsoft.com/office/officeart/2005/8/layout/cycle7"/>
    <dgm:cxn modelId="{35B6C9C4-7262-47A7-899B-B961D3089E71}" type="presOf" srcId="{857E817E-C7F2-497C-95C3-7D69B14A4180}" destId="{02F4B070-D0CA-40DC-8B17-040BE2EF26AB}" srcOrd="0" destOrd="0" presId="urn:microsoft.com/office/officeart/2005/8/layout/cycle7"/>
    <dgm:cxn modelId="{E2587A81-C7D7-435F-A0EB-C94924D10ACC}" type="presOf" srcId="{EBDA4604-07F4-4850-AA3F-E47B6624A4A1}" destId="{C4EE3B0B-6BF0-435A-B8D0-0B72E386B960}" srcOrd="0" destOrd="0" presId="urn:microsoft.com/office/officeart/2005/8/layout/cycle7"/>
    <dgm:cxn modelId="{5639B7C1-A529-47C7-97F6-512153E13B2A}" srcId="{12F13786-3E3E-4283-9736-8981CAAB3709}" destId="{EBDA4604-07F4-4850-AA3F-E47B6624A4A1}" srcOrd="2" destOrd="0" parTransId="{E05ACC69-32C5-4498-9207-5DB7215798F9}" sibTransId="{E08A89DC-DAA7-4C9F-BF17-32A87BB6CE28}"/>
    <dgm:cxn modelId="{2F975983-5883-483C-98FD-4F03A9C5B096}" type="presOf" srcId="{E08A89DC-DAA7-4C9F-BF17-32A87BB6CE28}" destId="{0625A65F-3DFE-4348-894D-055E394005D6}" srcOrd="1" destOrd="0" presId="urn:microsoft.com/office/officeart/2005/8/layout/cycle7"/>
    <dgm:cxn modelId="{94923ABB-25E4-42F1-97A3-7F67F4D8CED6}" type="presOf" srcId="{12F13786-3E3E-4283-9736-8981CAAB3709}" destId="{52B7F25C-E676-4A12-8697-B8656A3F405C}" srcOrd="0" destOrd="0" presId="urn:microsoft.com/office/officeart/2005/8/layout/cycle7"/>
    <dgm:cxn modelId="{BD01DA9F-7EA1-4C13-9579-29BADDC4CF33}" type="presOf" srcId="{01B5F99E-83C5-4719-B273-BBB8D58421DF}" destId="{6E21C622-588B-400C-AF6F-C40E89DD9B25}" srcOrd="0" destOrd="0" presId="urn:microsoft.com/office/officeart/2005/8/layout/cycle7"/>
    <dgm:cxn modelId="{1C44D85C-4798-40A8-B7E1-F8BCF5C10FAA}" type="presOf" srcId="{E08A89DC-DAA7-4C9F-BF17-32A87BB6CE28}" destId="{7309E40C-2499-4234-AB68-F90036CE09E7}" srcOrd="0" destOrd="0" presId="urn:microsoft.com/office/officeart/2005/8/layout/cycle7"/>
    <dgm:cxn modelId="{6D44B666-E871-4459-958F-D25B4C8CDC2A}" srcId="{12F13786-3E3E-4283-9736-8981CAAB3709}" destId="{01B5F99E-83C5-4719-B273-BBB8D58421DF}" srcOrd="1" destOrd="0" parTransId="{F6523561-E330-4293-9683-BAE30B5BFD97}" sibTransId="{E0968A48-21AF-4427-A5DB-915B6833D227}"/>
    <dgm:cxn modelId="{E6EAE61B-976C-40E4-9F98-7F21D0DA18B4}" type="presOf" srcId="{021CAB25-AF0E-4F56-9FB1-425D312CD451}" destId="{4830C69D-1D76-4ABC-A314-778C6E49E170}" srcOrd="1" destOrd="0" presId="urn:microsoft.com/office/officeart/2005/8/layout/cycle7"/>
    <dgm:cxn modelId="{5B5C1789-4E3A-4DE4-9BA6-83F1FCAF8A45}" srcId="{12F13786-3E3E-4283-9736-8981CAAB3709}" destId="{857E817E-C7F2-497C-95C3-7D69B14A4180}" srcOrd="0" destOrd="0" parTransId="{7BD13258-8498-4C80-96CD-2262A3CC1A5C}" sibTransId="{021CAB25-AF0E-4F56-9FB1-425D312CD451}"/>
    <dgm:cxn modelId="{D17E938A-34EB-4CE2-A519-6A625EB3123E}" type="presOf" srcId="{021CAB25-AF0E-4F56-9FB1-425D312CD451}" destId="{3768C8F5-0A82-498A-90DF-99B7A65888A3}" srcOrd="0" destOrd="0" presId="urn:microsoft.com/office/officeart/2005/8/layout/cycle7"/>
    <dgm:cxn modelId="{6C451BD6-4CA6-4844-91E9-400EE02D4AC3}" type="presParOf" srcId="{52B7F25C-E676-4A12-8697-B8656A3F405C}" destId="{02F4B070-D0CA-40DC-8B17-040BE2EF26AB}" srcOrd="0" destOrd="0" presId="urn:microsoft.com/office/officeart/2005/8/layout/cycle7"/>
    <dgm:cxn modelId="{1E9EAC46-53C3-49CB-9E79-EA92F21098B8}" type="presParOf" srcId="{52B7F25C-E676-4A12-8697-B8656A3F405C}" destId="{3768C8F5-0A82-498A-90DF-99B7A65888A3}" srcOrd="1" destOrd="0" presId="urn:microsoft.com/office/officeart/2005/8/layout/cycle7"/>
    <dgm:cxn modelId="{9EFAA95E-AB88-423F-A2FD-2415F7A3B846}" type="presParOf" srcId="{3768C8F5-0A82-498A-90DF-99B7A65888A3}" destId="{4830C69D-1D76-4ABC-A314-778C6E49E170}" srcOrd="0" destOrd="0" presId="urn:microsoft.com/office/officeart/2005/8/layout/cycle7"/>
    <dgm:cxn modelId="{3085222F-35B7-4E50-B8F8-227CE61046E4}" type="presParOf" srcId="{52B7F25C-E676-4A12-8697-B8656A3F405C}" destId="{6E21C622-588B-400C-AF6F-C40E89DD9B25}" srcOrd="2" destOrd="0" presId="urn:microsoft.com/office/officeart/2005/8/layout/cycle7"/>
    <dgm:cxn modelId="{F298E584-363B-40C1-A699-A66EFB0B0BD0}" type="presParOf" srcId="{52B7F25C-E676-4A12-8697-B8656A3F405C}" destId="{210F5ACA-3818-44AD-95BF-71B90EC48AE0}" srcOrd="3" destOrd="0" presId="urn:microsoft.com/office/officeart/2005/8/layout/cycle7"/>
    <dgm:cxn modelId="{1E6DAAC8-99DB-4B17-A664-039714E2C89D}" type="presParOf" srcId="{210F5ACA-3818-44AD-95BF-71B90EC48AE0}" destId="{94CE46C6-1E5E-4307-9E9D-3ED0D798329A}" srcOrd="0" destOrd="0" presId="urn:microsoft.com/office/officeart/2005/8/layout/cycle7"/>
    <dgm:cxn modelId="{6AB9FC1C-DA73-4D4D-AF1F-9F4D2831AB62}" type="presParOf" srcId="{52B7F25C-E676-4A12-8697-B8656A3F405C}" destId="{C4EE3B0B-6BF0-435A-B8D0-0B72E386B960}" srcOrd="4" destOrd="0" presId="urn:microsoft.com/office/officeart/2005/8/layout/cycle7"/>
    <dgm:cxn modelId="{7A4472F6-2261-4917-AD0B-D2C4C9C37E90}" type="presParOf" srcId="{52B7F25C-E676-4A12-8697-B8656A3F405C}" destId="{7309E40C-2499-4234-AB68-F90036CE09E7}" srcOrd="5" destOrd="0" presId="urn:microsoft.com/office/officeart/2005/8/layout/cycle7"/>
    <dgm:cxn modelId="{FFFDBA83-F087-4E5F-A039-A737A8E3EC85}" type="presParOf" srcId="{7309E40C-2499-4234-AB68-F90036CE09E7}" destId="{0625A65F-3DFE-4348-894D-055E394005D6}"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F4B070-D0CA-40DC-8B17-040BE2EF26AB}">
      <dsp:nvSpPr>
        <dsp:cNvPr id="0" name=""/>
        <dsp:cNvSpPr/>
      </dsp:nvSpPr>
      <dsp:spPr>
        <a:xfrm>
          <a:off x="2108903" y="2947950"/>
          <a:ext cx="2153588" cy="10767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t>Interests</a:t>
          </a:r>
          <a:endParaRPr lang="en-GB" sz="3700" kern="1200" dirty="0"/>
        </a:p>
      </dsp:txBody>
      <dsp:txXfrm>
        <a:off x="2108903" y="2947950"/>
        <a:ext cx="2153588" cy="1076794"/>
      </dsp:txXfrm>
    </dsp:sp>
    <dsp:sp modelId="{3768C8F5-0A82-498A-90DF-99B7A65888A3}">
      <dsp:nvSpPr>
        <dsp:cNvPr id="0" name=""/>
        <dsp:cNvSpPr/>
      </dsp:nvSpPr>
      <dsp:spPr>
        <a:xfrm rot="18043198">
          <a:off x="3450429" y="1832267"/>
          <a:ext cx="1212388" cy="37687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rot="18043198">
        <a:off x="3450429" y="1832267"/>
        <a:ext cx="1212388" cy="376878"/>
      </dsp:txXfrm>
    </dsp:sp>
    <dsp:sp modelId="{6E21C622-588B-400C-AF6F-C40E89DD9B25}">
      <dsp:nvSpPr>
        <dsp:cNvPr id="0" name=""/>
        <dsp:cNvSpPr/>
      </dsp:nvSpPr>
      <dsp:spPr>
        <a:xfrm>
          <a:off x="3850753" y="16668"/>
          <a:ext cx="2153588" cy="10767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t>Solutions</a:t>
          </a:r>
          <a:endParaRPr lang="en-GB" sz="3700" kern="1200" dirty="0"/>
        </a:p>
      </dsp:txBody>
      <dsp:txXfrm>
        <a:off x="3850753" y="16668"/>
        <a:ext cx="2153588" cy="1076794"/>
      </dsp:txXfrm>
    </dsp:sp>
    <dsp:sp modelId="{210F5ACA-3818-44AD-95BF-71B90EC48AE0}">
      <dsp:nvSpPr>
        <dsp:cNvPr id="0" name=""/>
        <dsp:cNvSpPr/>
      </dsp:nvSpPr>
      <dsp:spPr>
        <a:xfrm rot="10775214">
          <a:off x="589170" y="45152"/>
          <a:ext cx="1212388" cy="37687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dirty="0"/>
        </a:p>
      </dsp:txBody>
      <dsp:txXfrm rot="10775214">
        <a:off x="589170" y="45152"/>
        <a:ext cx="1212388" cy="376878"/>
      </dsp:txXfrm>
    </dsp:sp>
    <dsp:sp modelId="{C4EE3B0B-6BF0-435A-B8D0-0B72E386B960}">
      <dsp:nvSpPr>
        <dsp:cNvPr id="0" name=""/>
        <dsp:cNvSpPr/>
      </dsp:nvSpPr>
      <dsp:spPr>
        <a:xfrm>
          <a:off x="181719" y="43122"/>
          <a:ext cx="2153588" cy="10767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t>Positions</a:t>
          </a:r>
          <a:endParaRPr lang="en-GB" sz="3700" kern="1200" dirty="0"/>
        </a:p>
      </dsp:txBody>
      <dsp:txXfrm>
        <a:off x="181719" y="43122"/>
        <a:ext cx="2153588" cy="1076794"/>
      </dsp:txXfrm>
    </dsp:sp>
    <dsp:sp modelId="{7309E40C-2499-4234-AB68-F90036CE09E7}">
      <dsp:nvSpPr>
        <dsp:cNvPr id="0" name=""/>
        <dsp:cNvSpPr/>
      </dsp:nvSpPr>
      <dsp:spPr>
        <a:xfrm rot="3386282">
          <a:off x="1615911" y="1845495"/>
          <a:ext cx="1212388" cy="37687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rot="3386282">
        <a:off x="1615911" y="1845495"/>
        <a:ext cx="1212388" cy="37687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E53B51-B287-4604-BBB7-61925D739D12}" type="datetimeFigureOut">
              <a:rPr lang="en-GB" smtClean="0"/>
              <a:pPr/>
              <a:t>11/07/2012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57499E-1D18-4730-86DF-310106A57CB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endParaRPr lang="en-GB"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3BD7A874-6C42-4C98-AE33-D99F6C80D3CB}" type="slidenum">
              <a:rPr lang="en-GB" smtClean="0"/>
              <a:pPr>
                <a:defRPr/>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Redesign COVER_BG.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914400" y="2514600"/>
            <a:ext cx="7315200" cy="1572768"/>
          </a:xfrm>
        </p:spPr>
        <p:txBody>
          <a:bodyPr>
            <a:normAutofit/>
          </a:bodyPr>
          <a:lstStyle>
            <a:lvl1pPr algn="ctr">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127248" y="5870448"/>
            <a:ext cx="2898648" cy="310896"/>
          </a:xfrm>
        </p:spPr>
        <p:txBody>
          <a:bodyPr>
            <a:normAutofit/>
          </a:bodyPr>
          <a:lstStyle>
            <a:lvl1pPr marL="0" indent="0" algn="ctr">
              <a:buNone/>
              <a:defRPr sz="14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a:t>
            </a:r>
            <a:endParaRPr lang="en-US" dirty="0"/>
          </a:p>
        </p:txBody>
      </p:sp>
      <p:sp>
        <p:nvSpPr>
          <p:cNvPr id="4" name="Date Placeholder 3"/>
          <p:cNvSpPr>
            <a:spLocks noGrp="1"/>
          </p:cNvSpPr>
          <p:nvPr>
            <p:ph type="dt" sz="half" idx="10"/>
          </p:nvPr>
        </p:nvSpPr>
        <p:spPr/>
        <p:txBody>
          <a:bodyPr/>
          <a:lstStyle/>
          <a:p>
            <a:fld id="{C89EC7DC-7770-4750-8EBE-D136B46EB13F}" type="datetime1">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10DB2-D58D-40D5-BEA8-A4E8E51E70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bar">
    <p:spTree>
      <p:nvGrpSpPr>
        <p:cNvPr id="1" name=""/>
        <p:cNvGrpSpPr/>
        <p:nvPr/>
      </p:nvGrpSpPr>
      <p:grpSpPr>
        <a:xfrm>
          <a:off x="0" y="0"/>
          <a:ext cx="0" cy="0"/>
          <a:chOff x="0" y="0"/>
          <a:chExt cx="0" cy="0"/>
        </a:xfrm>
      </p:grpSpPr>
      <p:pic>
        <p:nvPicPr>
          <p:cNvPr id="8" name="Picture 7" descr="Redesign SideBAR.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914400"/>
            <a:ext cx="6553200" cy="84124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901952"/>
            <a:ext cx="6553200" cy="4224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AF4019-C974-4F0A-BC94-AE7DD4F4697D}" type="datetime1">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10DB2-D58D-40D5-BEA8-A4E8E51E70AC}" type="slidenum">
              <a:rPr lang="en-US" smtClean="0"/>
              <a:pPr/>
              <a:t>‹#›</a:t>
            </a:fld>
            <a:endParaRPr lang="en-US"/>
          </a:p>
        </p:txBody>
      </p:sp>
      <p:sp>
        <p:nvSpPr>
          <p:cNvPr id="11" name="Text Placeholder 9"/>
          <p:cNvSpPr>
            <a:spLocks noGrp="1"/>
          </p:cNvSpPr>
          <p:nvPr>
            <p:ph type="body" sz="quarter" idx="13"/>
          </p:nvPr>
        </p:nvSpPr>
        <p:spPr>
          <a:xfrm>
            <a:off x="7239000" y="914400"/>
            <a:ext cx="1600200" cy="5181600"/>
          </a:xfrm>
        </p:spPr>
        <p:txBody>
          <a:bodyPr>
            <a:normAutofit/>
          </a:bodyPr>
          <a:lstStyle>
            <a:lvl1pPr marL="0" indent="0">
              <a:buNone/>
              <a:defRPr sz="1600" b="1">
                <a:solidFill>
                  <a:schemeClr val="bg1"/>
                </a:solidFill>
              </a:defRPr>
            </a:lvl1pPr>
            <a:lvl4pPr marL="0" indent="0">
              <a:buNone/>
              <a:defRPr sz="1600" b="1">
                <a:solidFill>
                  <a:schemeClr val="bg1"/>
                </a:solidFill>
              </a:defRPr>
            </a:lvl4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B54F49-7BED-4A8D-B501-258AA4E8FC79}" type="datetime1">
              <a:rPr lang="en-US" smtClean="0"/>
              <a:pPr/>
              <a:t>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F10DB2-D58D-40D5-BEA8-A4E8E51E70AC}" type="slidenum">
              <a:rPr lang="en-US" smtClean="0"/>
              <a:pPr/>
              <a:t>‹#›</a:t>
            </a:fld>
            <a:endParaRPr lang="en-US"/>
          </a:p>
        </p:txBody>
      </p:sp>
      <p:sp>
        <p:nvSpPr>
          <p:cNvPr id="7" name="Picture Placeholder 6"/>
          <p:cNvSpPr>
            <a:spLocks noGrp="1"/>
          </p:cNvSpPr>
          <p:nvPr>
            <p:ph type="pic" sz="quarter" idx="13" hasCustomPrompt="1"/>
          </p:nvPr>
        </p:nvSpPr>
        <p:spPr>
          <a:xfrm>
            <a:off x="301752" y="1216152"/>
            <a:ext cx="1216152" cy="1524000"/>
          </a:xfrm>
        </p:spPr>
        <p:txBody>
          <a:bodyPr>
            <a:normAutofit/>
          </a:bodyPr>
          <a:lstStyle>
            <a:lvl1pPr>
              <a:buNone/>
              <a:defRPr sz="1400"/>
            </a:lvl1pPr>
          </a:lstStyle>
          <a:p>
            <a:r>
              <a:rPr lang="en-US" dirty="0" smtClean="0"/>
              <a:t>Add Picture</a:t>
            </a:r>
            <a:endParaRPr lang="en-US" dirty="0"/>
          </a:p>
        </p:txBody>
      </p:sp>
      <p:sp>
        <p:nvSpPr>
          <p:cNvPr id="9" name="Text Placeholder 8"/>
          <p:cNvSpPr>
            <a:spLocks noGrp="1"/>
          </p:cNvSpPr>
          <p:nvPr>
            <p:ph type="body" sz="quarter" idx="14" hasCustomPrompt="1"/>
          </p:nvPr>
        </p:nvSpPr>
        <p:spPr>
          <a:xfrm>
            <a:off x="1752600" y="1143000"/>
            <a:ext cx="7013448" cy="585216"/>
          </a:xfrm>
        </p:spPr>
        <p:txBody>
          <a:bodyPr>
            <a:normAutofit/>
          </a:bodyPr>
          <a:lstStyle>
            <a:lvl1pPr>
              <a:buNone/>
              <a:defRPr sz="1400" b="1">
                <a:solidFill>
                  <a:schemeClr val="bg2"/>
                </a:solidFill>
                <a:latin typeface="Arial" pitchFamily="34" charset="0"/>
                <a:cs typeface="Arial" pitchFamily="34" charset="0"/>
              </a:defRPr>
            </a:lvl1pPr>
          </a:lstStyle>
          <a:p>
            <a:pPr lvl="0"/>
            <a:r>
              <a:rPr lang="en-US" dirty="0" smtClean="0"/>
              <a:t>Type Name Here</a:t>
            </a:r>
          </a:p>
        </p:txBody>
      </p:sp>
      <p:sp>
        <p:nvSpPr>
          <p:cNvPr id="11" name="Text Placeholder 10"/>
          <p:cNvSpPr>
            <a:spLocks noGrp="1"/>
          </p:cNvSpPr>
          <p:nvPr>
            <p:ph type="body" sz="quarter" idx="15" hasCustomPrompt="1"/>
          </p:nvPr>
        </p:nvSpPr>
        <p:spPr>
          <a:xfrm>
            <a:off x="1752600" y="1752600"/>
            <a:ext cx="7013448" cy="850392"/>
          </a:xfrm>
        </p:spPr>
        <p:txBody>
          <a:bodyPr>
            <a:normAutofit/>
          </a:bodyPr>
          <a:lstStyle>
            <a:lvl1pPr>
              <a:buNone/>
              <a:defRPr sz="1100">
                <a:latin typeface="Arial" pitchFamily="34" charset="0"/>
                <a:cs typeface="Arial" pitchFamily="34" charset="0"/>
              </a:defRPr>
            </a:lvl1pPr>
          </a:lstStyle>
          <a:p>
            <a:pPr lvl="0"/>
            <a:r>
              <a:rPr lang="en-US" dirty="0" smtClean="0"/>
              <a:t>Click to type bio</a:t>
            </a:r>
          </a:p>
        </p:txBody>
      </p:sp>
      <p:sp>
        <p:nvSpPr>
          <p:cNvPr id="12" name="Picture Placeholder 6"/>
          <p:cNvSpPr>
            <a:spLocks noGrp="1"/>
          </p:cNvSpPr>
          <p:nvPr>
            <p:ph type="pic" sz="quarter" idx="16" hasCustomPrompt="1"/>
          </p:nvPr>
        </p:nvSpPr>
        <p:spPr>
          <a:xfrm>
            <a:off x="304800" y="3044952"/>
            <a:ext cx="1216152" cy="1524000"/>
          </a:xfrm>
        </p:spPr>
        <p:txBody>
          <a:bodyPr>
            <a:normAutofit/>
          </a:bodyPr>
          <a:lstStyle>
            <a:lvl1pPr>
              <a:buNone/>
              <a:defRPr sz="1400"/>
            </a:lvl1pPr>
          </a:lstStyle>
          <a:p>
            <a:r>
              <a:rPr lang="en-US" dirty="0" smtClean="0"/>
              <a:t>Add Picture</a:t>
            </a:r>
            <a:endParaRPr lang="en-US" dirty="0"/>
          </a:p>
        </p:txBody>
      </p:sp>
      <p:sp>
        <p:nvSpPr>
          <p:cNvPr id="15" name="Picture Placeholder 6"/>
          <p:cNvSpPr>
            <a:spLocks noGrp="1"/>
          </p:cNvSpPr>
          <p:nvPr>
            <p:ph type="pic" sz="quarter" idx="19" hasCustomPrompt="1"/>
          </p:nvPr>
        </p:nvSpPr>
        <p:spPr>
          <a:xfrm>
            <a:off x="304800" y="4873752"/>
            <a:ext cx="1216152" cy="1524000"/>
          </a:xfrm>
        </p:spPr>
        <p:txBody>
          <a:bodyPr>
            <a:normAutofit/>
          </a:bodyPr>
          <a:lstStyle>
            <a:lvl1pPr>
              <a:buNone/>
              <a:defRPr sz="1400"/>
            </a:lvl1pPr>
          </a:lstStyle>
          <a:p>
            <a:r>
              <a:rPr lang="en-US" sz="1400" dirty="0" smtClean="0"/>
              <a:t>Add Picture</a:t>
            </a:r>
            <a:endParaRPr lang="en-US" dirty="0"/>
          </a:p>
        </p:txBody>
      </p:sp>
      <p:sp>
        <p:nvSpPr>
          <p:cNvPr id="18" name="Text Placeholder 8"/>
          <p:cNvSpPr>
            <a:spLocks noGrp="1"/>
          </p:cNvSpPr>
          <p:nvPr>
            <p:ph type="body" sz="quarter" idx="20" hasCustomPrompt="1"/>
          </p:nvPr>
        </p:nvSpPr>
        <p:spPr>
          <a:xfrm>
            <a:off x="1755648" y="2971800"/>
            <a:ext cx="7013448" cy="585216"/>
          </a:xfrm>
        </p:spPr>
        <p:txBody>
          <a:bodyPr>
            <a:normAutofit/>
          </a:bodyPr>
          <a:lstStyle>
            <a:lvl1pPr>
              <a:buNone/>
              <a:defRPr sz="1400" b="1">
                <a:solidFill>
                  <a:schemeClr val="bg2"/>
                </a:solidFill>
                <a:latin typeface="Arial" pitchFamily="34" charset="0"/>
                <a:cs typeface="Arial" pitchFamily="34" charset="0"/>
              </a:defRPr>
            </a:lvl1pPr>
          </a:lstStyle>
          <a:p>
            <a:pPr lvl="0"/>
            <a:r>
              <a:rPr lang="en-US" dirty="0" smtClean="0"/>
              <a:t>Type Name Here</a:t>
            </a:r>
          </a:p>
        </p:txBody>
      </p:sp>
      <p:sp>
        <p:nvSpPr>
          <p:cNvPr id="19" name="Text Placeholder 10"/>
          <p:cNvSpPr>
            <a:spLocks noGrp="1"/>
          </p:cNvSpPr>
          <p:nvPr>
            <p:ph type="body" sz="quarter" idx="21" hasCustomPrompt="1"/>
          </p:nvPr>
        </p:nvSpPr>
        <p:spPr>
          <a:xfrm>
            <a:off x="1755648" y="3584448"/>
            <a:ext cx="7013448" cy="850392"/>
          </a:xfrm>
        </p:spPr>
        <p:txBody>
          <a:bodyPr>
            <a:normAutofit/>
          </a:bodyPr>
          <a:lstStyle>
            <a:lvl1pPr>
              <a:buNone/>
              <a:defRPr sz="1100">
                <a:latin typeface="Arial" pitchFamily="34" charset="0"/>
                <a:cs typeface="Arial" pitchFamily="34" charset="0"/>
              </a:defRPr>
            </a:lvl1pPr>
          </a:lstStyle>
          <a:p>
            <a:pPr lvl="0"/>
            <a:r>
              <a:rPr lang="en-US" dirty="0" smtClean="0"/>
              <a:t>Click to type bio</a:t>
            </a:r>
          </a:p>
        </p:txBody>
      </p:sp>
      <p:sp>
        <p:nvSpPr>
          <p:cNvPr id="20" name="Text Placeholder 8"/>
          <p:cNvSpPr>
            <a:spLocks noGrp="1"/>
          </p:cNvSpPr>
          <p:nvPr>
            <p:ph type="body" sz="quarter" idx="22" hasCustomPrompt="1"/>
          </p:nvPr>
        </p:nvSpPr>
        <p:spPr>
          <a:xfrm>
            <a:off x="1755648" y="4800600"/>
            <a:ext cx="7013448" cy="585216"/>
          </a:xfrm>
        </p:spPr>
        <p:txBody>
          <a:bodyPr>
            <a:normAutofit/>
          </a:bodyPr>
          <a:lstStyle>
            <a:lvl1pPr>
              <a:buNone/>
              <a:defRPr sz="1400" b="1">
                <a:solidFill>
                  <a:schemeClr val="bg2"/>
                </a:solidFill>
                <a:latin typeface="Arial" pitchFamily="34" charset="0"/>
                <a:cs typeface="Arial" pitchFamily="34" charset="0"/>
              </a:defRPr>
            </a:lvl1pPr>
          </a:lstStyle>
          <a:p>
            <a:pPr lvl="0"/>
            <a:r>
              <a:rPr lang="en-US" dirty="0" smtClean="0"/>
              <a:t>Type Name Here</a:t>
            </a:r>
          </a:p>
        </p:txBody>
      </p:sp>
      <p:sp>
        <p:nvSpPr>
          <p:cNvPr id="21" name="Text Placeholder 10"/>
          <p:cNvSpPr>
            <a:spLocks noGrp="1"/>
          </p:cNvSpPr>
          <p:nvPr>
            <p:ph type="body" sz="quarter" idx="23" hasCustomPrompt="1"/>
          </p:nvPr>
        </p:nvSpPr>
        <p:spPr>
          <a:xfrm>
            <a:off x="1755648" y="5413248"/>
            <a:ext cx="7013448" cy="850392"/>
          </a:xfrm>
        </p:spPr>
        <p:txBody>
          <a:bodyPr>
            <a:normAutofit/>
          </a:bodyPr>
          <a:lstStyle>
            <a:lvl1pPr>
              <a:buNone/>
              <a:defRPr sz="1100">
                <a:latin typeface="Arial" pitchFamily="34" charset="0"/>
                <a:cs typeface="Arial" pitchFamily="34" charset="0"/>
              </a:defRPr>
            </a:lvl1pPr>
          </a:lstStyle>
          <a:p>
            <a:pPr lvl="0"/>
            <a:r>
              <a:rPr lang="en-US" dirty="0" smtClean="0"/>
              <a:t>Click to type bio</a:t>
            </a:r>
          </a:p>
        </p:txBody>
      </p:sp>
      <p:cxnSp>
        <p:nvCxnSpPr>
          <p:cNvPr id="22" name="Straight Connector 21"/>
          <p:cNvCxnSpPr/>
          <p:nvPr/>
        </p:nvCxnSpPr>
        <p:spPr>
          <a:xfrm>
            <a:off x="1752600" y="2895600"/>
            <a:ext cx="7162800" cy="0"/>
          </a:xfrm>
          <a:prstGeom prst="line">
            <a:avLst/>
          </a:prstGeom>
          <a:ln w="15875" cap="sq" cmpd="dbl">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52600" y="4724400"/>
            <a:ext cx="7162800" cy="0"/>
          </a:xfrm>
          <a:prstGeom prst="line">
            <a:avLst/>
          </a:prstGeom>
          <a:ln w="15875" cap="sq" cmpd="dbl">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Flipboo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add Flipbook Title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3251A3-B554-4E35-BD7C-61D69E8BF7B7}" type="datetime1">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10DB2-D58D-40D5-BEA8-A4E8E51E70A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Flipbook with bar">
    <p:spTree>
      <p:nvGrpSpPr>
        <p:cNvPr id="1" name=""/>
        <p:cNvGrpSpPr/>
        <p:nvPr/>
      </p:nvGrpSpPr>
      <p:grpSpPr>
        <a:xfrm>
          <a:off x="0" y="0"/>
          <a:ext cx="0" cy="0"/>
          <a:chOff x="0" y="0"/>
          <a:chExt cx="0" cy="0"/>
        </a:xfrm>
      </p:grpSpPr>
      <p:pic>
        <p:nvPicPr>
          <p:cNvPr id="7" name="Picture 6" descr="Redesign SideBAR.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914400"/>
            <a:ext cx="6553200" cy="841248"/>
          </a:xfrm>
        </p:spPr>
        <p:txBody>
          <a:bodyPr>
            <a:normAutofit/>
          </a:bodyPr>
          <a:lstStyle>
            <a:lvl1pPr>
              <a:defRPr sz="3600"/>
            </a:lvl1pPr>
          </a:lstStyle>
          <a:p>
            <a:r>
              <a:rPr lang="en-US" dirty="0" smtClean="0"/>
              <a:t>Click to add Flipbook Title</a:t>
            </a:r>
            <a:endParaRPr lang="en-US" dirty="0"/>
          </a:p>
        </p:txBody>
      </p:sp>
      <p:sp>
        <p:nvSpPr>
          <p:cNvPr id="3" name="Content Placeholder 2"/>
          <p:cNvSpPr>
            <a:spLocks noGrp="1"/>
          </p:cNvSpPr>
          <p:nvPr>
            <p:ph idx="1"/>
          </p:nvPr>
        </p:nvSpPr>
        <p:spPr>
          <a:xfrm>
            <a:off x="457200" y="1901952"/>
            <a:ext cx="6553200" cy="4224528"/>
          </a:xfrm>
        </p:spPr>
        <p:txBody>
          <a:bodyPr/>
          <a:lstStyle>
            <a:lvl1pPr>
              <a:defRPr sz="3200"/>
            </a:lvl1pPr>
            <a:lvl2pPr>
              <a:defRPr sz="2800"/>
            </a:lvl2pPr>
            <a:lvl3pPr>
              <a:defRPr sz="2400"/>
            </a:lvl3pPr>
            <a:lvl4pPr>
              <a:defRPr sz="20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EAC4FE-2327-43A9-9569-07CDEF2BF811}" type="datetime1">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10DB2-D58D-40D5-BEA8-A4E8E51E70AC}" type="slidenum">
              <a:rPr lang="en-US" smtClean="0"/>
              <a:pPr/>
              <a:t>‹#›</a:t>
            </a:fld>
            <a:endParaRPr lang="en-US"/>
          </a:p>
        </p:txBody>
      </p:sp>
      <p:sp>
        <p:nvSpPr>
          <p:cNvPr id="8" name="Text Placeholder 9"/>
          <p:cNvSpPr>
            <a:spLocks noGrp="1"/>
          </p:cNvSpPr>
          <p:nvPr>
            <p:ph type="body" sz="quarter" idx="13"/>
          </p:nvPr>
        </p:nvSpPr>
        <p:spPr>
          <a:xfrm>
            <a:off x="7239000" y="914400"/>
            <a:ext cx="1600200" cy="5181600"/>
          </a:xfrm>
        </p:spPr>
        <p:txBody>
          <a:bodyPr>
            <a:normAutofit/>
          </a:bodyPr>
          <a:lstStyle>
            <a:lvl1pPr marL="0" indent="0">
              <a:buNone/>
              <a:defRPr sz="1600" b="1">
                <a:solidFill>
                  <a:schemeClr val="bg1"/>
                </a:solidFill>
              </a:defRPr>
            </a:lvl1pPr>
            <a:lvl4pPr marL="0" indent="0">
              <a:buNone/>
              <a:defRPr sz="1600" b="1">
                <a:solidFill>
                  <a:schemeClr val="bg1"/>
                </a:solidFill>
              </a:defRPr>
            </a:lvl4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FFEAA-01E5-4131-9BED-F19719107F94}" type="datetime1">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10DB2-D58D-40D5-BEA8-A4E8E51E70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4F67F-9DF6-4B1B-A34B-05B3DA29B11B}" type="datetime1">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10DB2-D58D-40D5-BEA8-A4E8E51E70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6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6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14B067-9CB0-45D6-A8D8-A4B068E955F9}" type="datetime1">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10DB2-D58D-40D5-BEA8-A4E8E51E70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4040188" cy="34747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8568"/>
            <a:ext cx="4040188" cy="3877056"/>
          </a:xfrm>
        </p:spPr>
        <p:txBody>
          <a:bodyPr/>
          <a:lstStyle>
            <a:lvl1pPr>
              <a:defRPr sz="2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828800"/>
            <a:ext cx="4041775" cy="34747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8568"/>
            <a:ext cx="4041775" cy="3877056"/>
          </a:xfrm>
        </p:spPr>
        <p:txBody>
          <a:bodyPr/>
          <a:lstStyle>
            <a:lvl1pPr>
              <a:defRPr sz="2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350E09-6C99-4751-A13D-2464E613A54C}" type="datetime1">
              <a:rPr lang="en-US" smtClean="0"/>
              <a:pPr/>
              <a:t>11/7/2012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F10DB2-D58D-40D5-BEA8-A4E8E51E70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C65963-CE7A-4431-9890-EF2659DA350C}" type="datetime1">
              <a:rPr lang="en-US" smtClean="0"/>
              <a:pPr/>
              <a:t>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F10DB2-D58D-40D5-BEA8-A4E8E51E70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7E4B0-ADE3-4635-A646-2AA80B058124}" type="datetime1">
              <a:rPr lang="en-US" smtClean="0"/>
              <a:pPr/>
              <a:t>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F10DB2-D58D-40D5-BEA8-A4E8E51E70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1005840"/>
            <a:ext cx="3008376" cy="59436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33272"/>
            <a:ext cx="5111496" cy="528523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199" y="1719072"/>
            <a:ext cx="3008376" cy="45994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11542-820B-4F05-B0D9-D166BACCC9E7}" type="datetime1">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10DB2-D58D-40D5-BEA8-A4E8E51E70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992624"/>
            <a:ext cx="5486400" cy="566738"/>
          </a:xfrm>
        </p:spPr>
        <p:txBody>
          <a:bodyPr anchor="b"/>
          <a:lstStyle>
            <a:lvl1pPr algn="l">
              <a:defRPr sz="2000" b="1"/>
            </a:lvl1pPr>
          </a:lstStyle>
          <a:p>
            <a:r>
              <a:rPr lang="en-US" dirty="0" smtClean="0"/>
              <a:t>Click add Picture Title</a:t>
            </a:r>
            <a:endParaRPr lang="en-US" dirty="0"/>
          </a:p>
        </p:txBody>
      </p:sp>
      <p:sp>
        <p:nvSpPr>
          <p:cNvPr id="3" name="Picture Placeholder 2"/>
          <p:cNvSpPr>
            <a:spLocks noGrp="1"/>
          </p:cNvSpPr>
          <p:nvPr>
            <p:ph type="pic" idx="1"/>
          </p:nvPr>
        </p:nvSpPr>
        <p:spPr>
          <a:xfrm>
            <a:off x="1792288" y="1060704"/>
            <a:ext cx="5486400"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9612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3E990-87F0-4F56-82D3-2F76DD09E6EB}" type="datetime1">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10DB2-D58D-40D5-BEA8-A4E8E51E70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84124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01952"/>
            <a:ext cx="8229600" cy="42245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89451-DD67-4E4A-904C-E6016648FC74}" type="datetime1">
              <a:rPr lang="en-US" smtClean="0"/>
              <a:pPr/>
              <a:t>11/7/2012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10DB2-D58D-40D5-BEA8-A4E8E51E70AC}" type="slidenum">
              <a:rPr lang="en-US" smtClean="0"/>
              <a:pPr/>
              <a:t>‹#›</a:t>
            </a:fld>
            <a:endParaRPr lang="en-US"/>
          </a:p>
        </p:txBody>
      </p:sp>
      <p:pic>
        <p:nvPicPr>
          <p:cNvPr id="9" name="Picture 8" descr="Redesign BAR.jpg"/>
          <p:cNvPicPr>
            <a:picLocks noChangeAspect="1"/>
          </p:cNvPicPr>
          <p:nvPr/>
        </p:nvPicPr>
        <p:blipFill>
          <a:blip r:embed="rId15"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ftr="0" dt="0"/>
  <p:txStyles>
    <p:titleStyle>
      <a:lvl1pPr algn="l" defTabSz="914400" rtl="0" eaLnBrk="1" latinLnBrk="0" hangingPunct="1">
        <a:spcBef>
          <a:spcPct val="0"/>
        </a:spcBef>
        <a:buNone/>
        <a:defRPr sz="2800" b="1" kern="1200">
          <a:solidFill>
            <a:schemeClr val="bg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tx2"/>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2"/>
        </a:buClr>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Alternative Dispute Resolution</a:t>
            </a:r>
            <a:endParaRPr lang="en-GB" dirty="0"/>
          </a:p>
        </p:txBody>
      </p:sp>
      <p:sp>
        <p:nvSpPr>
          <p:cNvPr id="3" name="Subtitle 2"/>
          <p:cNvSpPr>
            <a:spLocks noGrp="1"/>
          </p:cNvSpPr>
          <p:nvPr>
            <p:ph type="subTitle" idx="1"/>
          </p:nvPr>
        </p:nvSpPr>
        <p:spPr/>
        <p:txBody>
          <a:bodyPr>
            <a:normAutofit fontScale="77500" lnSpcReduction="20000"/>
          </a:bodyPr>
          <a:lstStyle/>
          <a:p>
            <a:r>
              <a:rPr lang="en-GB" dirty="0" smtClean="0"/>
              <a:t>IP Dispute Resolution - 29</a:t>
            </a:r>
            <a:r>
              <a:rPr lang="en-GB" baseline="30000" dirty="0" smtClean="0"/>
              <a:t>th</a:t>
            </a:r>
            <a:r>
              <a:rPr lang="en-GB" dirty="0" smtClean="0"/>
              <a:t> June 2012</a:t>
            </a:r>
            <a:endParaRPr lang="en-GB" dirty="0"/>
          </a:p>
        </p:txBody>
      </p:sp>
      <p:sp>
        <p:nvSpPr>
          <p:cNvPr id="4" name="Slide Number Placeholder 3"/>
          <p:cNvSpPr>
            <a:spLocks noGrp="1"/>
          </p:cNvSpPr>
          <p:nvPr>
            <p:ph type="sldNum" sz="quarter" idx="12"/>
          </p:nvPr>
        </p:nvSpPr>
        <p:spPr/>
        <p:txBody>
          <a:bodyPr/>
          <a:lstStyle/>
          <a:p>
            <a:fld id="{F8F10DB2-D58D-40D5-BEA8-A4E8E51E70AC}"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876300"/>
            <a:ext cx="8229600" cy="841248"/>
          </a:xfrm>
        </p:spPr>
        <p:txBody>
          <a:bodyPr/>
          <a:lstStyle/>
          <a:p>
            <a:r>
              <a:rPr lang="en-GB" dirty="0" err="1" smtClean="0"/>
              <a:t>ADR</a:t>
            </a:r>
            <a:r>
              <a:rPr lang="en-GB" dirty="0" smtClean="0"/>
              <a:t> – main advantages</a:t>
            </a:r>
            <a:endParaRPr lang="en-GB" dirty="0"/>
          </a:p>
        </p:txBody>
      </p:sp>
      <p:sp>
        <p:nvSpPr>
          <p:cNvPr id="3" name="Content Placeholder 2"/>
          <p:cNvSpPr>
            <a:spLocks noGrp="1"/>
          </p:cNvSpPr>
          <p:nvPr>
            <p:ph idx="1"/>
          </p:nvPr>
        </p:nvSpPr>
        <p:spPr>
          <a:xfrm>
            <a:off x="580454" y="1692402"/>
            <a:ext cx="8066885" cy="4544910"/>
          </a:xfrm>
        </p:spPr>
        <p:txBody>
          <a:bodyPr>
            <a:normAutofit fontScale="92500" lnSpcReduction="10000"/>
          </a:bodyPr>
          <a:lstStyle/>
          <a:p>
            <a:r>
              <a:rPr lang="en-GB" sz="2600" b="1" dirty="0" smtClean="0"/>
              <a:t>Voluntary</a:t>
            </a:r>
            <a:r>
              <a:rPr lang="en-GB" sz="2600" dirty="0" smtClean="0"/>
              <a:t> (apart from arbitration), may be cheaper,  quicker (a skilled neutral may be able to offer a swift solution, before the dispute escalates)</a:t>
            </a:r>
          </a:p>
          <a:p>
            <a:r>
              <a:rPr lang="en-GB" sz="2600" b="1" dirty="0" smtClean="0"/>
              <a:t>Flexible </a:t>
            </a:r>
            <a:r>
              <a:rPr lang="en-GB" sz="2600" dirty="0" smtClean="0"/>
              <a:t>(particularly in mediation, parties are able to be more creative with settlements) </a:t>
            </a:r>
          </a:p>
          <a:p>
            <a:r>
              <a:rPr lang="en-GB" sz="2600" b="1" dirty="0" smtClean="0"/>
              <a:t>Private</a:t>
            </a:r>
            <a:r>
              <a:rPr lang="en-GB" sz="2600" dirty="0" smtClean="0"/>
              <a:t> and offers a practical alternative: may preserve commercial relationships</a:t>
            </a:r>
          </a:p>
          <a:p>
            <a:r>
              <a:rPr lang="en-GB" sz="2600" b="1" dirty="0" smtClean="0"/>
              <a:t>Non-binding</a:t>
            </a:r>
            <a:r>
              <a:rPr lang="en-GB" sz="2600" dirty="0" smtClean="0"/>
              <a:t> in many cases (advantage and disadvantage)</a:t>
            </a:r>
          </a:p>
          <a:p>
            <a:r>
              <a:rPr lang="en-GB" sz="2600" b="1" dirty="0" smtClean="0"/>
              <a:t>Objective </a:t>
            </a:r>
            <a:r>
              <a:rPr lang="en-GB" sz="2600" dirty="0" smtClean="0"/>
              <a:t>(apart from negotiation), offers intervention from an independent third party who may be able to offer an objective view on the matter</a:t>
            </a:r>
          </a:p>
          <a:p>
            <a:endParaRPr lang="en-GB" dirty="0"/>
          </a:p>
        </p:txBody>
      </p:sp>
      <p:sp>
        <p:nvSpPr>
          <p:cNvPr id="4" name="Slide Number Placeholder 3"/>
          <p:cNvSpPr>
            <a:spLocks noGrp="1"/>
          </p:cNvSpPr>
          <p:nvPr>
            <p:ph type="sldNum" sz="quarter" idx="11"/>
          </p:nvPr>
        </p:nvSpPr>
        <p:spPr/>
        <p:txBody>
          <a:bodyPr/>
          <a:lstStyle/>
          <a:p>
            <a:pPr>
              <a:defRPr/>
            </a:pPr>
            <a:fld id="{7E8DB7E9-60A6-4107-BEE7-02CE3F5E2D38}" type="slidenum">
              <a:rPr lang="en-US" smtClean="0">
                <a:solidFill>
                  <a:schemeClr val="tx1"/>
                </a:solidFill>
              </a:rPr>
              <a:pPr>
                <a:defRPr/>
              </a:pPr>
              <a:t>10</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71" y="1341311"/>
            <a:ext cx="8545285" cy="426910"/>
          </a:xfrm>
        </p:spPr>
        <p:txBody>
          <a:bodyPr>
            <a:noAutofit/>
          </a:bodyPr>
          <a:lstStyle/>
          <a:p>
            <a:r>
              <a:rPr lang="en-GB" dirty="0" smtClean="0"/>
              <a:t>Myths, prejudices and preconceptions </a:t>
            </a:r>
            <a:br>
              <a:rPr lang="en-GB" dirty="0" smtClean="0"/>
            </a:br>
            <a:r>
              <a:rPr lang="en-GB" sz="2400" dirty="0" smtClean="0"/>
              <a:t>True or False?</a:t>
            </a:r>
            <a:endParaRPr lang="en-GB" dirty="0"/>
          </a:p>
        </p:txBody>
      </p:sp>
      <p:sp>
        <p:nvSpPr>
          <p:cNvPr id="3" name="Content Placeholder 2"/>
          <p:cNvSpPr>
            <a:spLocks noGrp="1"/>
          </p:cNvSpPr>
          <p:nvPr>
            <p:ph idx="1"/>
          </p:nvPr>
        </p:nvSpPr>
        <p:spPr>
          <a:xfrm>
            <a:off x="657712" y="2128156"/>
            <a:ext cx="7840705" cy="3921277"/>
          </a:xfrm>
        </p:spPr>
        <p:txBody>
          <a:bodyPr>
            <a:normAutofit fontScale="92500" lnSpcReduction="10000"/>
          </a:bodyPr>
          <a:lstStyle/>
          <a:p>
            <a:pPr lvl="0">
              <a:buNone/>
            </a:pPr>
            <a:r>
              <a:rPr lang="en-GB" sz="2400" b="1" dirty="0" err="1" smtClean="0"/>
              <a:t>ADR</a:t>
            </a:r>
            <a:r>
              <a:rPr lang="en-GB" sz="2400" b="1" dirty="0" smtClean="0"/>
              <a:t> is</a:t>
            </a:r>
            <a:r>
              <a:rPr lang="en-GB" sz="2400" dirty="0" smtClean="0"/>
              <a:t>:</a:t>
            </a:r>
          </a:p>
          <a:p>
            <a:pPr lvl="0"/>
            <a:r>
              <a:rPr lang="en-GB" sz="2400" dirty="0" smtClean="0"/>
              <a:t>quick</a:t>
            </a:r>
          </a:p>
          <a:p>
            <a:pPr lvl="0"/>
            <a:r>
              <a:rPr lang="en-GB" sz="2400" dirty="0" smtClean="0"/>
              <a:t>not binding</a:t>
            </a:r>
          </a:p>
          <a:p>
            <a:pPr lvl="0"/>
            <a:r>
              <a:rPr lang="en-GB" sz="2400" dirty="0" smtClean="0"/>
              <a:t>a sign of weakness </a:t>
            </a:r>
          </a:p>
          <a:p>
            <a:pPr lvl="0"/>
            <a:r>
              <a:rPr lang="en-GB" sz="2400" dirty="0" smtClean="0"/>
              <a:t>not a proper adjudication</a:t>
            </a:r>
          </a:p>
          <a:p>
            <a:pPr lvl="0"/>
            <a:r>
              <a:rPr lang="en-GB" sz="2400" dirty="0" smtClean="0"/>
              <a:t>not to tried until late in the case </a:t>
            </a:r>
          </a:p>
          <a:p>
            <a:pPr lvl="0"/>
            <a:r>
              <a:rPr lang="en-GB" sz="2400" dirty="0" smtClean="0"/>
              <a:t>not appropriate for a complex case</a:t>
            </a:r>
          </a:p>
          <a:p>
            <a:r>
              <a:rPr lang="en-GB" sz="2400" dirty="0" smtClean="0"/>
              <a:t>just a delay to the inevitable litigation</a:t>
            </a:r>
          </a:p>
          <a:p>
            <a:r>
              <a:rPr lang="en-GB" sz="2400" dirty="0" smtClean="0"/>
              <a:t>a waste of time and money if the case does not settle</a:t>
            </a:r>
          </a:p>
          <a:p>
            <a:r>
              <a:rPr lang="en-GB" sz="2400" dirty="0" smtClean="0"/>
              <a:t>never appropriate for IP cases: you infringe or you don’t! </a:t>
            </a:r>
          </a:p>
          <a:p>
            <a:endParaRPr lang="en-GB" sz="2400" dirty="0" smtClean="0"/>
          </a:p>
          <a:p>
            <a:endParaRPr lang="en-GB" dirty="0"/>
          </a:p>
        </p:txBody>
      </p:sp>
      <p:sp>
        <p:nvSpPr>
          <p:cNvPr id="4" name="Slide Number Placeholder 3"/>
          <p:cNvSpPr>
            <a:spLocks noGrp="1"/>
          </p:cNvSpPr>
          <p:nvPr>
            <p:ph type="sldNum" sz="quarter" idx="11"/>
          </p:nvPr>
        </p:nvSpPr>
        <p:spPr/>
        <p:txBody>
          <a:bodyPr/>
          <a:lstStyle/>
          <a:p>
            <a:pPr>
              <a:defRPr/>
            </a:pPr>
            <a:fld id="{7E8DB7E9-60A6-4107-BEE7-02CE3F5E2D38}" type="slidenum">
              <a:rPr lang="en-US" smtClean="0">
                <a:solidFill>
                  <a:schemeClr val="tx1"/>
                </a:solidFill>
              </a:rPr>
              <a:pPr>
                <a:defRPr/>
              </a:pPr>
              <a:t>11</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7725"/>
            <a:ext cx="8229600" cy="841248"/>
          </a:xfrm>
        </p:spPr>
        <p:txBody>
          <a:bodyPr/>
          <a:lstStyle/>
          <a:p>
            <a:r>
              <a:rPr lang="en-GB" dirty="0" err="1" smtClean="0"/>
              <a:t>ADR</a:t>
            </a:r>
            <a:r>
              <a:rPr lang="en-GB" dirty="0" smtClean="0"/>
              <a:t> Case Study #1 – Aussie Co.</a:t>
            </a:r>
            <a:endParaRPr lang="en-GB" dirty="0"/>
          </a:p>
        </p:txBody>
      </p:sp>
      <p:sp>
        <p:nvSpPr>
          <p:cNvPr id="3" name="Content Placeholder 2"/>
          <p:cNvSpPr>
            <a:spLocks noGrp="1"/>
          </p:cNvSpPr>
          <p:nvPr>
            <p:ph idx="1"/>
          </p:nvPr>
        </p:nvSpPr>
        <p:spPr>
          <a:xfrm>
            <a:off x="618554" y="1654301"/>
            <a:ext cx="8262828" cy="4588343"/>
          </a:xfrm>
        </p:spPr>
        <p:txBody>
          <a:bodyPr/>
          <a:lstStyle/>
          <a:p>
            <a:r>
              <a:rPr lang="en-GB" sz="2000" dirty="0" smtClean="0"/>
              <a:t>Aussie Co owns a patent for </a:t>
            </a:r>
            <a:r>
              <a:rPr lang="en-GB" sz="2000" dirty="0" err="1" smtClean="0"/>
              <a:t>HiFi</a:t>
            </a:r>
            <a:r>
              <a:rPr lang="en-GB" sz="2000" dirty="0" smtClean="0"/>
              <a:t> sound technology.  English Ltd makes </a:t>
            </a:r>
            <a:r>
              <a:rPr lang="en-GB" sz="2000" dirty="0" err="1" smtClean="0"/>
              <a:t>HiFi</a:t>
            </a:r>
            <a:r>
              <a:rPr lang="en-GB" sz="2000" dirty="0" smtClean="0"/>
              <a:t> equipment.  </a:t>
            </a:r>
          </a:p>
          <a:p>
            <a:r>
              <a:rPr lang="en-GB" sz="2000" dirty="0" smtClean="0"/>
              <a:t>Aussie Co says English Ltd needs a licence, and sues for patent infringement.  </a:t>
            </a:r>
          </a:p>
          <a:p>
            <a:r>
              <a:rPr lang="en-GB" sz="2000" dirty="0" smtClean="0"/>
              <a:t>The parties meet several times for cordial, but tense discussions.  Aussie Co demands a licence is agreed at a high royalty rate, which would destroy English Ltd’s profit.</a:t>
            </a:r>
          </a:p>
          <a:p>
            <a:r>
              <a:rPr lang="en-GB" sz="2000" dirty="0" smtClean="0"/>
              <a:t>The case reaches trial.  On the eve of trial, Mr. K, lawyer for English Ltd, calls his opponent and suggests mediation.  This is quickly arranged, to begin on the same day that the trial begins: the trial and the mediation proceed at the same time.</a:t>
            </a:r>
          </a:p>
          <a:p>
            <a:r>
              <a:rPr lang="en-GB" sz="2000" dirty="0" smtClean="0"/>
              <a:t>The mediation starts.  Each side makes an opening statement...</a:t>
            </a:r>
            <a:endParaRPr lang="en-GB" sz="2000" dirty="0"/>
          </a:p>
        </p:txBody>
      </p:sp>
      <p:sp>
        <p:nvSpPr>
          <p:cNvPr id="4" name="Slide Number Placeholder 3"/>
          <p:cNvSpPr>
            <a:spLocks noGrp="1"/>
          </p:cNvSpPr>
          <p:nvPr>
            <p:ph type="sldNum" sz="quarter" idx="11"/>
          </p:nvPr>
        </p:nvSpPr>
        <p:spPr/>
        <p:txBody>
          <a:bodyPr/>
          <a:lstStyle/>
          <a:p>
            <a:pPr>
              <a:defRPr/>
            </a:pPr>
            <a:fld id="{7E8DB7E9-60A6-4107-BEE7-02CE3F5E2D38}" type="slidenum">
              <a:rPr lang="en-US" smtClean="0">
                <a:solidFill>
                  <a:schemeClr val="tx1"/>
                </a:solidFill>
              </a:rPr>
              <a:pPr>
                <a:defRPr/>
              </a:pPr>
              <a:t>12</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838200"/>
            <a:ext cx="8229600" cy="841248"/>
          </a:xfrm>
        </p:spPr>
        <p:txBody>
          <a:bodyPr/>
          <a:lstStyle/>
          <a:p>
            <a:r>
              <a:rPr lang="en-GB" dirty="0" err="1" smtClean="0"/>
              <a:t>ADR</a:t>
            </a:r>
            <a:r>
              <a:rPr lang="en-GB" dirty="0" smtClean="0"/>
              <a:t> – main disadvantages</a:t>
            </a:r>
            <a:endParaRPr lang="en-GB" dirty="0"/>
          </a:p>
        </p:txBody>
      </p:sp>
      <p:sp>
        <p:nvSpPr>
          <p:cNvPr id="3" name="Content Placeholder 2"/>
          <p:cNvSpPr>
            <a:spLocks noGrp="1"/>
          </p:cNvSpPr>
          <p:nvPr>
            <p:ph idx="1"/>
          </p:nvPr>
        </p:nvSpPr>
        <p:spPr>
          <a:xfrm>
            <a:off x="589979" y="1578101"/>
            <a:ext cx="7960370" cy="4486619"/>
          </a:xfrm>
        </p:spPr>
        <p:txBody>
          <a:bodyPr>
            <a:normAutofit lnSpcReduction="10000"/>
          </a:bodyPr>
          <a:lstStyle/>
          <a:p>
            <a:r>
              <a:rPr lang="en-GB" sz="2400" dirty="0" smtClean="0"/>
              <a:t>Common disadvantages</a:t>
            </a:r>
          </a:p>
          <a:p>
            <a:pPr lvl="1"/>
            <a:r>
              <a:rPr lang="en-GB" dirty="0" smtClean="0"/>
              <a:t>Private: </a:t>
            </a:r>
            <a:r>
              <a:rPr lang="en-US" dirty="0" smtClean="0"/>
              <a:t>litigation allows for showcase trial (</a:t>
            </a:r>
            <a:r>
              <a:rPr lang="en-US" i="1" dirty="0" smtClean="0"/>
              <a:t>pour encourager les </a:t>
            </a:r>
            <a:r>
              <a:rPr lang="en-US" i="1" dirty="0" err="1" smtClean="0"/>
              <a:t>autres</a:t>
            </a:r>
            <a:r>
              <a:rPr lang="en-US" dirty="0" smtClean="0"/>
              <a:t>)</a:t>
            </a:r>
          </a:p>
          <a:p>
            <a:pPr lvl="1"/>
            <a:r>
              <a:rPr lang="en-US" dirty="0" smtClean="0"/>
              <a:t>One decision: litigation may suit a multi-forum dispute for a deep pocketed patentee </a:t>
            </a:r>
          </a:p>
          <a:p>
            <a:r>
              <a:rPr lang="en-GB" sz="2400" dirty="0" smtClean="0"/>
              <a:t>Mediation specific</a:t>
            </a:r>
          </a:p>
          <a:p>
            <a:pPr lvl="1"/>
            <a:r>
              <a:rPr lang="en-GB" dirty="0" smtClean="0"/>
              <a:t>A party may feel psychologically disadvantaged in having disclosed a position, perhaps, the bottom line for settlement, if the mediation fails</a:t>
            </a:r>
          </a:p>
          <a:p>
            <a:r>
              <a:rPr lang="en-GB" sz="2400" dirty="0" smtClean="0"/>
              <a:t>Arbitration specific</a:t>
            </a:r>
          </a:p>
          <a:p>
            <a:pPr lvl="1"/>
            <a:r>
              <a:rPr lang="en-GB" dirty="0" smtClean="0"/>
              <a:t>Pre-emptive remedies require court intervention</a:t>
            </a:r>
          </a:p>
          <a:p>
            <a:endParaRPr lang="en-GB" dirty="0" smtClean="0"/>
          </a:p>
        </p:txBody>
      </p:sp>
      <p:sp>
        <p:nvSpPr>
          <p:cNvPr id="4" name="Slide Number Placeholder 3"/>
          <p:cNvSpPr>
            <a:spLocks noGrp="1"/>
          </p:cNvSpPr>
          <p:nvPr>
            <p:ph type="sldNum" sz="quarter" idx="11"/>
          </p:nvPr>
        </p:nvSpPr>
        <p:spPr/>
        <p:txBody>
          <a:bodyPr/>
          <a:lstStyle/>
          <a:p>
            <a:pPr>
              <a:defRPr/>
            </a:pPr>
            <a:fld id="{7E8DB7E9-60A6-4107-BEE7-02CE3F5E2D38}" type="slidenum">
              <a:rPr lang="en-US" smtClean="0"/>
              <a:pPr>
                <a:defRPr/>
              </a:pPr>
              <a:t>13</a:t>
            </a:fld>
            <a:fld id="{748DFDC8-1DF3-4936-8799-D83DBFE82966}" type="slidenum">
              <a:rPr lang="en-US" smtClean="0">
                <a:solidFill>
                  <a:schemeClr val="tx1"/>
                </a:solidFill>
              </a:rPr>
              <a:pPr>
                <a:defRPr/>
              </a:pPr>
              <a:t>13</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71" y="1341311"/>
            <a:ext cx="8545285" cy="426910"/>
          </a:xfrm>
        </p:spPr>
        <p:txBody>
          <a:bodyPr>
            <a:noAutofit/>
          </a:bodyPr>
          <a:lstStyle/>
          <a:p>
            <a:r>
              <a:rPr lang="en-GB" dirty="0" smtClean="0"/>
              <a:t>What happens in practice?</a:t>
            </a:r>
            <a:br>
              <a:rPr lang="en-GB" dirty="0" smtClean="0"/>
            </a:br>
            <a:r>
              <a:rPr lang="en-GB" sz="2400" dirty="0" smtClean="0"/>
              <a:t>Arbitration</a:t>
            </a:r>
            <a:endParaRPr lang="en-GB" dirty="0"/>
          </a:p>
        </p:txBody>
      </p:sp>
      <p:sp>
        <p:nvSpPr>
          <p:cNvPr id="3" name="Content Placeholder 2"/>
          <p:cNvSpPr>
            <a:spLocks noGrp="1"/>
          </p:cNvSpPr>
          <p:nvPr>
            <p:ph idx="1"/>
          </p:nvPr>
        </p:nvSpPr>
        <p:spPr>
          <a:xfrm>
            <a:off x="657713" y="2128156"/>
            <a:ext cx="3554248" cy="3921277"/>
          </a:xfrm>
        </p:spPr>
        <p:txBody>
          <a:bodyPr>
            <a:normAutofit fontScale="92500"/>
          </a:bodyPr>
          <a:lstStyle/>
          <a:p>
            <a:pPr lvl="0"/>
            <a:r>
              <a:rPr lang="en-GB" sz="2200" dirty="0" smtClean="0"/>
              <a:t>Effective arbitration clause</a:t>
            </a:r>
          </a:p>
          <a:p>
            <a:r>
              <a:rPr lang="en-GB" sz="2200" dirty="0" smtClean="0"/>
              <a:t>Administrator: </a:t>
            </a:r>
            <a:r>
              <a:rPr lang="en-GB" sz="2200" dirty="0" err="1" smtClean="0"/>
              <a:t>WIPO</a:t>
            </a:r>
            <a:r>
              <a:rPr lang="en-GB" sz="2200" dirty="0" smtClean="0"/>
              <a:t>, ICC, </a:t>
            </a:r>
            <a:r>
              <a:rPr lang="en-GB" sz="2200" dirty="0" err="1" smtClean="0"/>
              <a:t>LCIA</a:t>
            </a:r>
            <a:r>
              <a:rPr lang="en-GB" sz="2200" dirty="0" smtClean="0"/>
              <a:t> etc.</a:t>
            </a:r>
          </a:p>
          <a:p>
            <a:pPr lvl="0"/>
            <a:r>
              <a:rPr lang="en-GB" sz="2200" dirty="0" smtClean="0"/>
              <a:t>Rules of engagement</a:t>
            </a:r>
          </a:p>
          <a:p>
            <a:pPr lvl="0"/>
            <a:r>
              <a:rPr lang="en-GB" sz="2200" dirty="0" smtClean="0"/>
              <a:t>Selection of panel of arbitrators</a:t>
            </a:r>
          </a:p>
          <a:p>
            <a:pPr lvl="0"/>
            <a:r>
              <a:rPr lang="en-GB" sz="2200" dirty="0" smtClean="0"/>
              <a:t>Timetable and directions for hearing</a:t>
            </a:r>
          </a:p>
          <a:p>
            <a:pPr lvl="0"/>
            <a:r>
              <a:rPr lang="en-GB" sz="2200" dirty="0" smtClean="0"/>
              <a:t>Statements and Evidence </a:t>
            </a:r>
          </a:p>
          <a:p>
            <a:pPr lvl="0"/>
            <a:r>
              <a:rPr lang="en-GB" sz="2200" dirty="0" smtClean="0"/>
              <a:t>Hearing</a:t>
            </a:r>
          </a:p>
          <a:p>
            <a:pPr lvl="0"/>
            <a:r>
              <a:rPr lang="en-GB" sz="2200" dirty="0" smtClean="0"/>
              <a:t>Decision</a:t>
            </a:r>
          </a:p>
          <a:p>
            <a:endParaRPr lang="en-GB" dirty="0"/>
          </a:p>
        </p:txBody>
      </p:sp>
      <p:pic>
        <p:nvPicPr>
          <p:cNvPr id="1027" name="Picture 3"/>
          <p:cNvPicPr>
            <a:picLocks noChangeAspect="1" noChangeArrowheads="1"/>
          </p:cNvPicPr>
          <p:nvPr/>
        </p:nvPicPr>
        <p:blipFill>
          <a:blip r:embed="rId2" cstate="print"/>
          <a:srcRect/>
          <a:stretch>
            <a:fillRect/>
          </a:stretch>
        </p:blipFill>
        <p:spPr bwMode="auto">
          <a:xfrm>
            <a:off x="4171684" y="2492896"/>
            <a:ext cx="4720796" cy="3276788"/>
          </a:xfrm>
          <a:prstGeom prst="rect">
            <a:avLst/>
          </a:prstGeom>
          <a:noFill/>
          <a:ln w="9525">
            <a:noFill/>
            <a:miter lim="800000"/>
            <a:headEnd/>
            <a:tailEnd/>
          </a:ln>
        </p:spPr>
      </p:pic>
      <p:sp>
        <p:nvSpPr>
          <p:cNvPr id="7" name="Slide Number Placeholder 3"/>
          <p:cNvSpPr>
            <a:spLocks noGrp="1"/>
          </p:cNvSpPr>
          <p:nvPr>
            <p:ph type="sldNum" sz="quarter" idx="11"/>
          </p:nvPr>
        </p:nvSpPr>
        <p:spPr>
          <a:xfrm>
            <a:off x="3276600" y="6508750"/>
            <a:ext cx="2895600" cy="365125"/>
          </a:xfrm>
        </p:spPr>
        <p:txBody>
          <a:bodyPr/>
          <a:lstStyle/>
          <a:p>
            <a:pPr>
              <a:defRPr/>
            </a:pPr>
            <a:fld id="{7E8DB7E9-60A6-4107-BEE7-02CE3F5E2D38}" type="slidenum">
              <a:rPr lang="en-US" smtClean="0">
                <a:solidFill>
                  <a:schemeClr val="tx1"/>
                </a:solidFill>
              </a:rPr>
              <a:pPr>
                <a:defRPr/>
              </a:pPr>
              <a:t>14</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052736"/>
            <a:ext cx="7453722" cy="426910"/>
          </a:xfrm>
        </p:spPr>
        <p:txBody>
          <a:bodyPr>
            <a:noAutofit/>
          </a:bodyPr>
          <a:lstStyle/>
          <a:p>
            <a:r>
              <a:rPr lang="en-GB" dirty="0" err="1" smtClean="0"/>
              <a:t>ADR</a:t>
            </a:r>
            <a:r>
              <a:rPr lang="en-GB" dirty="0" smtClean="0"/>
              <a:t> Case Study # 2 – Clever-</a:t>
            </a:r>
            <a:r>
              <a:rPr lang="en-GB" dirty="0" err="1" smtClean="0"/>
              <a:t>Milch</a:t>
            </a:r>
            <a:endParaRPr lang="en-GB" dirty="0"/>
          </a:p>
        </p:txBody>
      </p:sp>
      <p:sp>
        <p:nvSpPr>
          <p:cNvPr id="3" name="Content Placeholder 2"/>
          <p:cNvSpPr>
            <a:spLocks noGrp="1"/>
          </p:cNvSpPr>
          <p:nvPr>
            <p:ph idx="1"/>
          </p:nvPr>
        </p:nvSpPr>
        <p:spPr>
          <a:xfrm>
            <a:off x="599504" y="1501902"/>
            <a:ext cx="8197514" cy="4591394"/>
          </a:xfrm>
        </p:spPr>
        <p:txBody>
          <a:bodyPr/>
          <a:lstStyle/>
          <a:p>
            <a:r>
              <a:rPr lang="en-GB" sz="2000" dirty="0" smtClean="0"/>
              <a:t>Clever-</a:t>
            </a:r>
            <a:r>
              <a:rPr lang="en-GB" sz="2000" dirty="0" err="1" smtClean="0"/>
              <a:t>Milch</a:t>
            </a:r>
            <a:r>
              <a:rPr lang="en-GB" sz="2000" dirty="0" smtClean="0"/>
              <a:t> GmbH owns patents for purifying milk.  It licences those patents to several cheese making companies, including </a:t>
            </a:r>
            <a:r>
              <a:rPr lang="en-GB" sz="2000" dirty="0" err="1" smtClean="0"/>
              <a:t>Squeezy-Cheezy</a:t>
            </a:r>
            <a:r>
              <a:rPr lang="en-GB" sz="2000" dirty="0" smtClean="0"/>
              <a:t>, Inc of Monroe, Wisconsin, who are just about to launch a new product called </a:t>
            </a:r>
            <a:r>
              <a:rPr lang="en-GB" sz="2000" i="1" dirty="0" smtClean="0"/>
              <a:t>Angel’s Tears </a:t>
            </a:r>
            <a:r>
              <a:rPr lang="en-GB" sz="2000" i="1" dirty="0" err="1" smtClean="0"/>
              <a:t>Squeezy</a:t>
            </a:r>
            <a:r>
              <a:rPr lang="en-GB" sz="2000" i="1" dirty="0" smtClean="0"/>
              <a:t> Cheese</a:t>
            </a:r>
            <a:r>
              <a:rPr lang="en-GB" sz="2000" dirty="0" smtClean="0"/>
              <a:t>.</a:t>
            </a:r>
          </a:p>
          <a:p>
            <a:r>
              <a:rPr lang="en-GB" sz="2000" dirty="0" smtClean="0"/>
              <a:t>Royalty payments depend on use of the patents.  A dispute arises as to which patents are being used by </a:t>
            </a:r>
            <a:r>
              <a:rPr lang="en-GB" sz="2000" dirty="0" err="1" smtClean="0"/>
              <a:t>Squeezy</a:t>
            </a:r>
            <a:r>
              <a:rPr lang="en-GB" sz="2000" dirty="0" smtClean="0"/>
              <a:t>.  The licence agreement has no </a:t>
            </a:r>
            <a:r>
              <a:rPr lang="en-GB" sz="2000" dirty="0" err="1" smtClean="0"/>
              <a:t>ADR</a:t>
            </a:r>
            <a:r>
              <a:rPr lang="en-GB" sz="2000" dirty="0" smtClean="0"/>
              <a:t> clause.</a:t>
            </a:r>
          </a:p>
          <a:p>
            <a:r>
              <a:rPr lang="en-GB" sz="2000" dirty="0" smtClean="0"/>
              <a:t>Letters are exchanged, and litigation begins in England.</a:t>
            </a:r>
          </a:p>
          <a:p>
            <a:r>
              <a:rPr lang="en-GB" sz="2000" dirty="0" smtClean="0"/>
              <a:t>The parties meet to discuss settlement; the meeting is off the record.  The parties have very different views of the case.</a:t>
            </a:r>
          </a:p>
          <a:p>
            <a:r>
              <a:rPr lang="en-GB" sz="2000" dirty="0" smtClean="0"/>
              <a:t>At the same time, the parties discuss binding arbitration, as an alternative to litigation.  </a:t>
            </a:r>
          </a:p>
          <a:p>
            <a:r>
              <a:rPr lang="en-GB" sz="2000" dirty="0" smtClean="0"/>
              <a:t>Clever -</a:t>
            </a:r>
            <a:r>
              <a:rPr lang="en-GB" sz="2000" dirty="0" err="1" smtClean="0"/>
              <a:t>Milch</a:t>
            </a:r>
            <a:r>
              <a:rPr lang="en-GB" sz="2000" dirty="0" smtClean="0"/>
              <a:t> rejects the arbitration option...</a:t>
            </a:r>
            <a:endParaRPr lang="en-GB" sz="2000" dirty="0"/>
          </a:p>
        </p:txBody>
      </p:sp>
      <p:sp>
        <p:nvSpPr>
          <p:cNvPr id="4" name="Slide Number Placeholder 3"/>
          <p:cNvSpPr>
            <a:spLocks noGrp="1"/>
          </p:cNvSpPr>
          <p:nvPr>
            <p:ph type="sldNum" sz="quarter" idx="11"/>
          </p:nvPr>
        </p:nvSpPr>
        <p:spPr>
          <a:xfrm>
            <a:off x="6638925" y="6492875"/>
            <a:ext cx="2133600" cy="365125"/>
          </a:xfrm>
        </p:spPr>
        <p:txBody>
          <a:bodyPr/>
          <a:lstStyle/>
          <a:p>
            <a:pPr>
              <a:defRPr/>
            </a:pPr>
            <a:fld id="{7E8DB7E9-60A6-4107-BEE7-02CE3F5E2D38}" type="slidenum">
              <a:rPr lang="en-US" smtClean="0">
                <a:solidFill>
                  <a:schemeClr val="tx1"/>
                </a:solidFill>
              </a:rPr>
              <a:pPr>
                <a:defRPr/>
              </a:pPr>
              <a:t>15</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71" y="1341311"/>
            <a:ext cx="8545285" cy="426910"/>
          </a:xfrm>
        </p:spPr>
        <p:txBody>
          <a:bodyPr>
            <a:noAutofit/>
          </a:bodyPr>
          <a:lstStyle/>
          <a:p>
            <a:r>
              <a:rPr lang="en-GB" dirty="0" smtClean="0"/>
              <a:t>What happens in practice?</a:t>
            </a:r>
            <a:br>
              <a:rPr lang="en-GB" dirty="0" smtClean="0"/>
            </a:br>
            <a:r>
              <a:rPr lang="en-GB" sz="2400" dirty="0" smtClean="0"/>
              <a:t>Mediation</a:t>
            </a:r>
            <a:endParaRPr lang="en-GB" dirty="0"/>
          </a:p>
        </p:txBody>
      </p:sp>
      <p:sp>
        <p:nvSpPr>
          <p:cNvPr id="3" name="Content Placeholder 2"/>
          <p:cNvSpPr>
            <a:spLocks noGrp="1"/>
          </p:cNvSpPr>
          <p:nvPr>
            <p:ph idx="1"/>
          </p:nvPr>
        </p:nvSpPr>
        <p:spPr>
          <a:xfrm>
            <a:off x="657712" y="2128156"/>
            <a:ext cx="7840705" cy="3921277"/>
          </a:xfrm>
        </p:spPr>
        <p:txBody>
          <a:bodyPr>
            <a:normAutofit/>
          </a:bodyPr>
          <a:lstStyle/>
          <a:p>
            <a:pPr lvl="0"/>
            <a:r>
              <a:rPr lang="en-GB" sz="2400" dirty="0" smtClean="0"/>
              <a:t>Agreeing to mediate: who makes the first move?</a:t>
            </a:r>
          </a:p>
          <a:p>
            <a:pPr lvl="0"/>
            <a:r>
              <a:rPr lang="en-GB" sz="2400" dirty="0" smtClean="0"/>
              <a:t>Administrator: </a:t>
            </a:r>
            <a:r>
              <a:rPr lang="en-GB" sz="2400" dirty="0" err="1" smtClean="0"/>
              <a:t>CEDR</a:t>
            </a:r>
            <a:r>
              <a:rPr lang="en-GB" sz="2400" dirty="0" smtClean="0"/>
              <a:t>, </a:t>
            </a:r>
            <a:r>
              <a:rPr lang="en-GB" sz="2400" dirty="0" err="1" smtClean="0"/>
              <a:t>WIPO</a:t>
            </a:r>
            <a:r>
              <a:rPr lang="en-GB" sz="2400" dirty="0" smtClean="0"/>
              <a:t>, IPO etc.</a:t>
            </a:r>
          </a:p>
          <a:p>
            <a:pPr lvl="0"/>
            <a:r>
              <a:rPr lang="en-GB" sz="2400" dirty="0" smtClean="0"/>
              <a:t>Rules of engagement</a:t>
            </a:r>
          </a:p>
          <a:p>
            <a:pPr lvl="0"/>
            <a:r>
              <a:rPr lang="en-GB" sz="2400" dirty="0" smtClean="0"/>
              <a:t>Selection of mediator(s)</a:t>
            </a:r>
          </a:p>
          <a:p>
            <a:pPr lvl="0"/>
            <a:r>
              <a:rPr lang="en-GB" sz="2400" dirty="0" smtClean="0"/>
              <a:t>Timetable and preparation for the mediation</a:t>
            </a:r>
          </a:p>
          <a:p>
            <a:pPr lvl="0"/>
            <a:r>
              <a:rPr lang="en-GB" sz="2400" dirty="0" smtClean="0"/>
              <a:t>Pre-meetings with, Statements to, and other information for review by mediator</a:t>
            </a:r>
          </a:p>
          <a:p>
            <a:pPr lvl="0"/>
            <a:r>
              <a:rPr lang="en-GB" sz="2400" dirty="0" smtClean="0"/>
              <a:t>Mediation: tactics/strategy?</a:t>
            </a:r>
          </a:p>
          <a:p>
            <a:pPr lvl="0"/>
            <a:r>
              <a:rPr lang="en-GB" sz="2400" dirty="0" smtClean="0"/>
              <a:t>Agreement</a:t>
            </a:r>
          </a:p>
          <a:p>
            <a:endParaRPr lang="en-GB" dirty="0"/>
          </a:p>
        </p:txBody>
      </p:sp>
      <p:sp>
        <p:nvSpPr>
          <p:cNvPr id="4" name="Slide Number Placeholder 3"/>
          <p:cNvSpPr>
            <a:spLocks noGrp="1"/>
          </p:cNvSpPr>
          <p:nvPr>
            <p:ph type="sldNum" sz="quarter" idx="11"/>
          </p:nvPr>
        </p:nvSpPr>
        <p:spPr/>
        <p:txBody>
          <a:bodyPr/>
          <a:lstStyle/>
          <a:p>
            <a:pPr>
              <a:defRPr/>
            </a:pPr>
            <a:fld id="{7E8DB7E9-60A6-4107-BEE7-02CE3F5E2D38}" type="slidenum">
              <a:rPr lang="en-US" smtClean="0">
                <a:solidFill>
                  <a:schemeClr val="tx1"/>
                </a:solidFill>
              </a:rPr>
              <a:pPr>
                <a:defRPr/>
              </a:pPr>
              <a:t>16</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80728"/>
            <a:ext cx="7704093" cy="426910"/>
          </a:xfrm>
        </p:spPr>
        <p:txBody>
          <a:bodyPr>
            <a:noAutofit/>
          </a:bodyPr>
          <a:lstStyle/>
          <a:p>
            <a:r>
              <a:rPr lang="en-GB" sz="2400" u="sng" dirty="0" smtClean="0"/>
              <a:t>Reprise</a:t>
            </a:r>
            <a:r>
              <a:rPr lang="en-GB" sz="2400" dirty="0" smtClean="0"/>
              <a:t>:</a:t>
            </a:r>
            <a:r>
              <a:rPr lang="en-GB" dirty="0" smtClean="0"/>
              <a:t> Case Study # 2 – Clever-</a:t>
            </a:r>
            <a:r>
              <a:rPr lang="en-GB" dirty="0" err="1" smtClean="0"/>
              <a:t>Milch</a:t>
            </a:r>
            <a:endParaRPr lang="en-GB" dirty="0"/>
          </a:p>
        </p:txBody>
      </p:sp>
      <p:sp>
        <p:nvSpPr>
          <p:cNvPr id="3" name="Content Placeholder 2"/>
          <p:cNvSpPr>
            <a:spLocks noGrp="1"/>
          </p:cNvSpPr>
          <p:nvPr>
            <p:ph idx="1"/>
          </p:nvPr>
        </p:nvSpPr>
        <p:spPr>
          <a:xfrm>
            <a:off x="618554" y="1530477"/>
            <a:ext cx="8295485" cy="4224528"/>
          </a:xfrm>
        </p:spPr>
        <p:txBody>
          <a:bodyPr>
            <a:normAutofit lnSpcReduction="10000"/>
          </a:bodyPr>
          <a:lstStyle/>
          <a:p>
            <a:r>
              <a:rPr lang="en-GB" sz="2000" dirty="0" smtClean="0"/>
              <a:t>On the way to trial the parties continue to meet and talk.  A similar case in the U.S. forces the parties to mediate, and an issue in the mediation is the settlement of the English litigation. The mediation makes some progress, but ultimately fails.</a:t>
            </a:r>
          </a:p>
          <a:p>
            <a:r>
              <a:rPr lang="en-GB" sz="2000" dirty="0" smtClean="0"/>
              <a:t>The case proceeds to trial, but the parties keep talking during and after the court hearing.  The judge takes time to write his judgment ...the parties talk again.  </a:t>
            </a:r>
          </a:p>
          <a:p>
            <a:r>
              <a:rPr lang="en-GB" sz="2000" dirty="0" smtClean="0"/>
              <a:t>Once positions and possible solutions are mapped out...and each side understands the other’s position (but without accepting it)...the parties talk about other things that they want.</a:t>
            </a:r>
          </a:p>
          <a:p>
            <a:r>
              <a:rPr lang="en-GB" sz="2000" dirty="0" err="1" smtClean="0"/>
              <a:t>Squeezy</a:t>
            </a:r>
            <a:r>
              <a:rPr lang="en-GB" sz="2000" dirty="0" smtClean="0"/>
              <a:t> asks that both cow’s milk and goat’s milk be covered by any deal – it agrees to pay more overall if goat’s milk is included.</a:t>
            </a:r>
          </a:p>
          <a:p>
            <a:r>
              <a:rPr lang="en-GB" sz="2000" dirty="0" smtClean="0"/>
              <a:t>The case settles hours before the judge hands down his decision. </a:t>
            </a:r>
            <a:endParaRPr lang="en-GB" sz="2000" dirty="0"/>
          </a:p>
        </p:txBody>
      </p:sp>
      <p:sp>
        <p:nvSpPr>
          <p:cNvPr id="4" name="Slide Number Placeholder 3"/>
          <p:cNvSpPr>
            <a:spLocks noGrp="1"/>
          </p:cNvSpPr>
          <p:nvPr>
            <p:ph type="sldNum" sz="quarter" idx="11"/>
          </p:nvPr>
        </p:nvSpPr>
        <p:spPr/>
        <p:txBody>
          <a:bodyPr/>
          <a:lstStyle/>
          <a:p>
            <a:pPr>
              <a:defRPr/>
            </a:pPr>
            <a:fld id="{7E8DB7E9-60A6-4107-BEE7-02CE3F5E2D38}" type="slidenum">
              <a:rPr lang="en-US" smtClean="0">
                <a:solidFill>
                  <a:srgbClr val="19334D"/>
                </a:solidFill>
              </a:rPr>
              <a:pPr>
                <a:defRPr/>
              </a:pPr>
              <a:t>17</a:t>
            </a:fld>
            <a:endParaRPr lang="en-US" dirty="0">
              <a:solidFill>
                <a:srgbClr val="19334D"/>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41248"/>
          </a:xfrm>
        </p:spPr>
        <p:txBody>
          <a:bodyPr/>
          <a:lstStyle/>
          <a:p>
            <a:r>
              <a:rPr lang="en-GB" dirty="0" smtClean="0"/>
              <a:t>Litigation/Arbitration v. Mediation </a:t>
            </a:r>
            <a:br>
              <a:rPr lang="en-GB" dirty="0" smtClean="0"/>
            </a:br>
            <a:r>
              <a:rPr lang="en-GB" sz="2000" dirty="0" err="1" smtClean="0"/>
              <a:t>ADR</a:t>
            </a:r>
            <a:r>
              <a:rPr lang="en-GB" sz="2000" dirty="0" smtClean="0"/>
              <a:t> Case Study #2</a:t>
            </a:r>
            <a:endParaRPr lang="en-GB" dirty="0"/>
          </a:p>
        </p:txBody>
      </p:sp>
      <p:graphicFrame>
        <p:nvGraphicFramePr>
          <p:cNvPr id="4" name="Content Placeholder 3"/>
          <p:cNvGraphicFramePr>
            <a:graphicFrameLocks noGrp="1"/>
          </p:cNvGraphicFramePr>
          <p:nvPr>
            <p:ph idx="1"/>
          </p:nvPr>
        </p:nvGraphicFramePr>
        <p:xfrm>
          <a:off x="1337164" y="2132857"/>
          <a:ext cx="6300786" cy="4156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4044648" y="2739571"/>
            <a:ext cx="787400" cy="220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1"/>
          </p:nvPr>
        </p:nvSpPr>
        <p:spPr/>
        <p:txBody>
          <a:bodyPr/>
          <a:lstStyle/>
          <a:p>
            <a:pPr>
              <a:defRPr/>
            </a:pPr>
            <a:fld id="{7E8DB7E9-60A6-4107-BEE7-02CE3F5E2D38}" type="slidenum">
              <a:rPr lang="en-US" smtClean="0">
                <a:solidFill>
                  <a:schemeClr val="tx1"/>
                </a:solidFill>
              </a:rPr>
              <a:pPr>
                <a:defRPr/>
              </a:pPr>
              <a:t>18</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857250"/>
            <a:ext cx="8229600" cy="841248"/>
          </a:xfrm>
        </p:spPr>
        <p:txBody>
          <a:bodyPr/>
          <a:lstStyle/>
          <a:p>
            <a:r>
              <a:rPr lang="en-GB" dirty="0" err="1" smtClean="0"/>
              <a:t>ADR</a:t>
            </a:r>
            <a:r>
              <a:rPr lang="en-GB" dirty="0" smtClean="0"/>
              <a:t> - Summary</a:t>
            </a:r>
            <a:endParaRPr lang="en-GB" dirty="0"/>
          </a:p>
        </p:txBody>
      </p:sp>
      <p:sp>
        <p:nvSpPr>
          <p:cNvPr id="4" name="Slide Number Placeholder 3"/>
          <p:cNvSpPr>
            <a:spLocks noGrp="1"/>
          </p:cNvSpPr>
          <p:nvPr>
            <p:ph type="sldNum" sz="quarter" idx="11"/>
          </p:nvPr>
        </p:nvSpPr>
        <p:spPr/>
        <p:txBody>
          <a:bodyPr/>
          <a:lstStyle/>
          <a:p>
            <a:pPr>
              <a:defRPr/>
            </a:pPr>
            <a:fld id="{7E8DB7E9-60A6-4107-BEE7-02CE3F5E2D38}" type="slidenum">
              <a:rPr lang="en-US" smtClean="0">
                <a:solidFill>
                  <a:schemeClr val="tx1"/>
                </a:solidFill>
              </a:rPr>
              <a:pPr>
                <a:defRPr/>
              </a:pPr>
              <a:t>19</a:t>
            </a:fld>
            <a:endParaRPr lang="en-US" dirty="0">
              <a:solidFill>
                <a:schemeClr val="tx1"/>
              </a:solidFill>
            </a:endParaRPr>
          </a:p>
        </p:txBody>
      </p:sp>
      <p:graphicFrame>
        <p:nvGraphicFramePr>
          <p:cNvPr id="6" name="Content Placeholder 5"/>
          <p:cNvGraphicFramePr>
            <a:graphicFrameLocks noGrp="1"/>
          </p:cNvGraphicFramePr>
          <p:nvPr>
            <p:ph idx="1"/>
          </p:nvPr>
        </p:nvGraphicFramePr>
        <p:xfrm>
          <a:off x="721179" y="1705883"/>
          <a:ext cx="7989890" cy="4043680"/>
        </p:xfrm>
        <a:graphic>
          <a:graphicData uri="http://schemas.openxmlformats.org/drawingml/2006/table">
            <a:tbl>
              <a:tblPr firstRow="1" bandRow="1">
                <a:tableStyleId>{F5AB1C69-6EDB-4FF4-983F-18BD219EF322}</a:tableStyleId>
              </a:tblPr>
              <a:tblGrid>
                <a:gridCol w="1597978"/>
                <a:gridCol w="1597978"/>
                <a:gridCol w="1597978"/>
                <a:gridCol w="1597978"/>
                <a:gridCol w="1597978"/>
              </a:tblGrid>
              <a:tr h="370840">
                <a:tc>
                  <a:txBody>
                    <a:bodyPr/>
                    <a:lstStyle/>
                    <a:p>
                      <a:endParaRPr lang="en-GB" dirty="0"/>
                    </a:p>
                  </a:txBody>
                  <a:tcPr/>
                </a:tc>
                <a:tc>
                  <a:txBody>
                    <a:bodyPr/>
                    <a:lstStyle/>
                    <a:p>
                      <a:r>
                        <a:rPr lang="en-GB" dirty="0" smtClean="0"/>
                        <a:t>Neutral 3</a:t>
                      </a:r>
                      <a:r>
                        <a:rPr lang="en-GB" baseline="30000" dirty="0" smtClean="0"/>
                        <a:t>rd</a:t>
                      </a:r>
                      <a:r>
                        <a:rPr lang="en-GB" dirty="0" smtClean="0"/>
                        <a:t> party</a:t>
                      </a:r>
                      <a:endParaRPr lang="en-GB" dirty="0"/>
                    </a:p>
                  </a:txBody>
                  <a:tcPr/>
                </a:tc>
                <a:tc>
                  <a:txBody>
                    <a:bodyPr/>
                    <a:lstStyle/>
                    <a:p>
                      <a:r>
                        <a:rPr lang="en-GB" dirty="0" smtClean="0"/>
                        <a:t>Non-binding</a:t>
                      </a:r>
                      <a:endParaRPr lang="en-GB" dirty="0"/>
                    </a:p>
                  </a:txBody>
                  <a:tcPr/>
                </a:tc>
                <a:tc>
                  <a:txBody>
                    <a:bodyPr/>
                    <a:lstStyle/>
                    <a:p>
                      <a:r>
                        <a:rPr lang="en-GB" dirty="0" smtClean="0"/>
                        <a:t>Binding</a:t>
                      </a:r>
                      <a:endParaRPr lang="en-GB" dirty="0"/>
                    </a:p>
                  </a:txBody>
                  <a:tcPr/>
                </a:tc>
                <a:tc>
                  <a:txBody>
                    <a:bodyPr/>
                    <a:lstStyle/>
                    <a:p>
                      <a:r>
                        <a:rPr lang="en-GB" dirty="0" smtClean="0"/>
                        <a:t>Private</a:t>
                      </a:r>
                      <a:endParaRPr lang="en-GB" dirty="0"/>
                    </a:p>
                  </a:txBody>
                  <a:tcPr/>
                </a:tc>
              </a:tr>
              <a:tr h="370840">
                <a:tc>
                  <a:txBody>
                    <a:bodyPr/>
                    <a:lstStyle/>
                    <a:p>
                      <a:r>
                        <a:rPr lang="en-GB" dirty="0" smtClean="0"/>
                        <a:t>Arbitration</a:t>
                      </a:r>
                      <a:endParaRPr lang="en-GB" dirty="0"/>
                    </a:p>
                  </a:txBody>
                  <a:tcPr/>
                </a:tc>
                <a:tc>
                  <a:txBody>
                    <a:bodyPr/>
                    <a:lstStyle/>
                    <a:p>
                      <a:r>
                        <a:rPr lang="en-GB" dirty="0" smtClean="0">
                          <a:sym typeface="Wingdings"/>
                        </a:rPr>
                        <a:t></a:t>
                      </a:r>
                      <a:endParaRPr lang="en-GB"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txBody>
                  <a:tcPr/>
                </a:tc>
              </a:tr>
              <a:tr h="370840">
                <a:tc>
                  <a:txBody>
                    <a:bodyPr/>
                    <a:lstStyle/>
                    <a:p>
                      <a:r>
                        <a:rPr lang="en-GB" dirty="0" smtClean="0"/>
                        <a:t>Mediation</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txBody>
                  <a:tcPr/>
                </a:tc>
                <a:tc>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txBody>
                  <a:tcPr/>
                </a:tc>
              </a:tr>
              <a:tr h="370840">
                <a:tc>
                  <a:txBody>
                    <a:bodyPr/>
                    <a:lstStyle/>
                    <a:p>
                      <a:r>
                        <a:rPr lang="en-GB" dirty="0" smtClean="0"/>
                        <a:t>Negotiation</a:t>
                      </a:r>
                      <a:endParaRPr lang="en-GB"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txBody>
                  <a:tcPr/>
                </a:tc>
                <a:tc>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txBody>
                  <a:tcPr/>
                </a:tc>
              </a:tr>
              <a:tr h="370840">
                <a:tc>
                  <a:txBody>
                    <a:bodyPr/>
                    <a:lstStyle/>
                    <a:p>
                      <a:r>
                        <a:rPr lang="en-GB" dirty="0" smtClean="0"/>
                        <a:t>Executive tribunal</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p>
                      <a:endParaRPr lang="en-GB"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p>
                      <a:endParaRPr lang="en-GB" dirty="0"/>
                    </a:p>
                  </a:txBody>
                  <a:tcPr/>
                </a:tc>
              </a:tr>
              <a:tr h="370840">
                <a:tc>
                  <a:txBody>
                    <a:bodyPr/>
                    <a:lstStyle/>
                    <a:p>
                      <a:r>
                        <a:rPr lang="en-GB" dirty="0" smtClean="0"/>
                        <a:t>Early</a:t>
                      </a:r>
                      <a:r>
                        <a:rPr lang="en-GB" baseline="0" dirty="0" smtClean="0"/>
                        <a:t> neutral </a:t>
                      </a:r>
                      <a:r>
                        <a:rPr lang="en-GB" dirty="0" smtClean="0"/>
                        <a:t>evaluation</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p>
                      <a:endParaRPr lang="en-GB"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p>
                      <a:endParaRPr lang="en-GB" dirty="0"/>
                    </a:p>
                  </a:txBody>
                  <a:tcPr/>
                </a:tc>
              </a:tr>
              <a:tr h="370840">
                <a:tc>
                  <a:txBody>
                    <a:bodyPr/>
                    <a:lstStyle/>
                    <a:p>
                      <a:r>
                        <a:rPr lang="en-GB" dirty="0" smtClean="0"/>
                        <a:t>Expert determination</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p>
                      <a:endParaRPr lang="en-GB"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p>
                      <a:endParaRPr lang="en-GB" dirty="0"/>
                    </a:p>
                  </a:txBody>
                  <a:tcPr/>
                </a:tc>
              </a:tr>
              <a:tr h="370840">
                <a:tc>
                  <a:txBody>
                    <a:bodyPr/>
                    <a:lstStyle/>
                    <a:p>
                      <a:r>
                        <a:rPr lang="en-GB" dirty="0" smtClean="0"/>
                        <a:t>Med-</a:t>
                      </a:r>
                      <a:r>
                        <a:rPr lang="en-GB" dirty="0" err="1" smtClean="0"/>
                        <a:t>Arb</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txBody>
                  <a:tcPr/>
                </a:tc>
                <a:tc>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ym typeface="Wingdings"/>
                        </a:rPr>
                        <a:t></a:t>
                      </a:r>
                      <a:endParaRPr lang="en-GB" dirty="0" smtClean="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think about </a:t>
            </a:r>
            <a:r>
              <a:rPr lang="en-GB" dirty="0" err="1" smtClean="0"/>
              <a:t>ADR</a:t>
            </a:r>
            <a:r>
              <a:rPr lang="en-GB" dirty="0" smtClean="0"/>
              <a:t>?</a:t>
            </a:r>
            <a:endParaRPr lang="en-GB" dirty="0"/>
          </a:p>
        </p:txBody>
      </p:sp>
      <p:sp>
        <p:nvSpPr>
          <p:cNvPr id="3" name="Content Placeholder 2"/>
          <p:cNvSpPr>
            <a:spLocks noGrp="1"/>
          </p:cNvSpPr>
          <p:nvPr>
            <p:ph idx="1"/>
          </p:nvPr>
        </p:nvSpPr>
        <p:spPr/>
        <p:txBody>
          <a:bodyPr/>
          <a:lstStyle/>
          <a:p>
            <a:pPr>
              <a:buNone/>
            </a:pPr>
            <a:r>
              <a:rPr lang="en-US" dirty="0" smtClean="0"/>
              <a:t>	</a:t>
            </a:r>
            <a:r>
              <a:rPr lang="en-US" sz="2400" i="1" dirty="0" smtClean="0"/>
              <a:t>“</a:t>
            </a:r>
            <a:r>
              <a:rPr lang="en-US" sz="2400" i="1" dirty="0" err="1" smtClean="0"/>
              <a:t>ADR</a:t>
            </a:r>
            <a:r>
              <a:rPr lang="en-US" sz="2400" i="1" dirty="0" smtClean="0"/>
              <a:t> (particularly mediation) has a vital role to play in reducing the costs of civil disputes, by fomenting the early settlement of cases.  </a:t>
            </a:r>
            <a:r>
              <a:rPr lang="en-US" sz="2400" i="1" dirty="0" err="1" smtClean="0"/>
              <a:t>ADR</a:t>
            </a:r>
            <a:r>
              <a:rPr lang="en-US" sz="2400" i="1" dirty="0" smtClean="0"/>
              <a:t> is, however, under-used. Its potential benefits are not as widely known as they should be.” </a:t>
            </a:r>
            <a:endParaRPr lang="en-GB" i="1" dirty="0" smtClean="0"/>
          </a:p>
          <a:p>
            <a:pPr algn="r">
              <a:buNone/>
            </a:pPr>
            <a:r>
              <a:rPr lang="en-US" sz="2400" dirty="0" smtClean="0"/>
              <a:t>Lord Justice Jackson </a:t>
            </a:r>
            <a:r>
              <a:rPr lang="en-US" sz="2000" dirty="0" smtClean="0"/>
              <a:t>(Final report page xxii)</a:t>
            </a:r>
            <a:endParaRPr lang="en-GB" dirty="0" smtClean="0"/>
          </a:p>
          <a:p>
            <a:endParaRPr lang="en-GB" dirty="0"/>
          </a:p>
        </p:txBody>
      </p:sp>
      <p:sp>
        <p:nvSpPr>
          <p:cNvPr id="4" name="Slide Number Placeholder 3"/>
          <p:cNvSpPr>
            <a:spLocks noGrp="1"/>
          </p:cNvSpPr>
          <p:nvPr>
            <p:ph type="sldNum" sz="quarter" idx="12"/>
          </p:nvPr>
        </p:nvSpPr>
        <p:spPr>
          <a:xfrm>
            <a:off x="3491880" y="6381328"/>
            <a:ext cx="2133600" cy="365125"/>
          </a:xfrm>
        </p:spPr>
        <p:txBody>
          <a:bodyPr/>
          <a:lstStyle/>
          <a:p>
            <a:pPr algn="ctr"/>
            <a:fld id="{F8F10DB2-D58D-40D5-BEA8-A4E8E51E70AC}" type="slidenum">
              <a:rPr lang="en-US" smtClean="0"/>
              <a:pPr algn="ct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414" y="988886"/>
            <a:ext cx="7312207" cy="426910"/>
          </a:xfrm>
        </p:spPr>
        <p:txBody>
          <a:bodyPr>
            <a:noAutofit/>
          </a:bodyPr>
          <a:lstStyle/>
          <a:p>
            <a:r>
              <a:rPr lang="en-GB" dirty="0" smtClean="0"/>
              <a:t>Effective Dispute Resolution</a:t>
            </a:r>
            <a:endParaRPr lang="en-GB" dirty="0"/>
          </a:p>
        </p:txBody>
      </p:sp>
      <p:sp>
        <p:nvSpPr>
          <p:cNvPr id="3" name="Content Placeholder 2"/>
          <p:cNvSpPr>
            <a:spLocks noGrp="1"/>
          </p:cNvSpPr>
          <p:nvPr>
            <p:ph idx="1"/>
          </p:nvPr>
        </p:nvSpPr>
        <p:spPr>
          <a:xfrm>
            <a:off x="675705" y="1509032"/>
            <a:ext cx="7950770" cy="4656272"/>
          </a:xfrm>
        </p:spPr>
        <p:txBody>
          <a:bodyPr>
            <a:normAutofit fontScale="85000" lnSpcReduction="20000"/>
          </a:bodyPr>
          <a:lstStyle/>
          <a:p>
            <a:r>
              <a:rPr lang="en-GB" dirty="0" smtClean="0"/>
              <a:t>To get the most of </a:t>
            </a:r>
            <a:r>
              <a:rPr lang="en-GB" dirty="0" err="1" smtClean="0"/>
              <a:t>ADR</a:t>
            </a:r>
            <a:r>
              <a:rPr lang="en-GB" dirty="0" smtClean="0"/>
              <a:t>, treat it seriously and run it on a par with, and perhaps in parallel to, litigation </a:t>
            </a:r>
          </a:p>
          <a:p>
            <a:pPr lvl="0"/>
            <a:r>
              <a:rPr lang="en-GB" dirty="0" smtClean="0"/>
              <a:t>A well thought through </a:t>
            </a:r>
            <a:r>
              <a:rPr lang="en-GB" dirty="0" err="1" smtClean="0"/>
              <a:t>ADR</a:t>
            </a:r>
            <a:r>
              <a:rPr lang="en-GB" dirty="0" smtClean="0"/>
              <a:t> clause, which is consistent with the businesses’ objectives, can assist in dispute resolution:</a:t>
            </a:r>
          </a:p>
          <a:p>
            <a:pPr lvl="1"/>
            <a:r>
              <a:rPr lang="en-GB" dirty="0" smtClean="0"/>
              <a:t>no party can be forced to resolve a dispute by </a:t>
            </a:r>
            <a:r>
              <a:rPr lang="en-GB" dirty="0" err="1" smtClean="0"/>
              <a:t>ADR</a:t>
            </a:r>
            <a:r>
              <a:rPr lang="en-GB" dirty="0" smtClean="0"/>
              <a:t> (save for binding arbitration)</a:t>
            </a:r>
          </a:p>
          <a:p>
            <a:pPr lvl="1"/>
            <a:r>
              <a:rPr lang="en-GB" dirty="0" smtClean="0"/>
              <a:t>but a clear and practical </a:t>
            </a:r>
            <a:r>
              <a:rPr lang="en-GB" dirty="0" err="1" smtClean="0"/>
              <a:t>ADR</a:t>
            </a:r>
            <a:r>
              <a:rPr lang="en-GB" dirty="0" smtClean="0"/>
              <a:t> clause can remove:</a:t>
            </a:r>
          </a:p>
          <a:p>
            <a:pPr lvl="2"/>
            <a:r>
              <a:rPr lang="en-GB" dirty="0" smtClean="0"/>
              <a:t>brinkmanship</a:t>
            </a:r>
          </a:p>
          <a:p>
            <a:pPr lvl="2"/>
            <a:r>
              <a:rPr lang="en-GB" dirty="0" smtClean="0"/>
              <a:t>belligerent behaviour</a:t>
            </a:r>
          </a:p>
          <a:p>
            <a:r>
              <a:rPr lang="en-GB" dirty="0" smtClean="0"/>
              <a:t>...and accelerate the satisfactory resolution of the dispute</a:t>
            </a:r>
          </a:p>
          <a:p>
            <a:r>
              <a:rPr lang="en-GB" dirty="0" smtClean="0"/>
              <a:t>If at first you don’t succeed, try again</a:t>
            </a:r>
          </a:p>
          <a:p>
            <a:pPr lvl="1"/>
            <a:r>
              <a:rPr lang="en-GB" dirty="0" smtClean="0"/>
              <a:t>many disputes later settle following first consensual meeting</a:t>
            </a:r>
            <a:endParaRPr lang="en-GB" dirty="0"/>
          </a:p>
        </p:txBody>
      </p:sp>
      <p:sp>
        <p:nvSpPr>
          <p:cNvPr id="4" name="Slide Number Placeholder 3"/>
          <p:cNvSpPr>
            <a:spLocks noGrp="1"/>
          </p:cNvSpPr>
          <p:nvPr>
            <p:ph type="sldNum" sz="quarter" idx="11"/>
          </p:nvPr>
        </p:nvSpPr>
        <p:spPr/>
        <p:txBody>
          <a:bodyPr/>
          <a:lstStyle/>
          <a:p>
            <a:pPr>
              <a:defRPr/>
            </a:pPr>
            <a:fld id="{7E8DB7E9-60A6-4107-BEE7-02CE3F5E2D38}" type="slidenum">
              <a:rPr lang="en-US" smtClean="0">
                <a:solidFill>
                  <a:schemeClr val="tx1"/>
                </a:solidFill>
              </a:rPr>
              <a:pPr>
                <a:defRPr/>
              </a:pPr>
              <a:t>20</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Alternative Dispute Resolution</a:t>
            </a:r>
            <a:endParaRPr lang="en-GB" dirty="0"/>
          </a:p>
        </p:txBody>
      </p:sp>
      <p:sp>
        <p:nvSpPr>
          <p:cNvPr id="3" name="Subtitle 2"/>
          <p:cNvSpPr>
            <a:spLocks noGrp="1"/>
          </p:cNvSpPr>
          <p:nvPr>
            <p:ph type="subTitle" idx="1"/>
          </p:nvPr>
        </p:nvSpPr>
        <p:spPr/>
        <p:txBody>
          <a:bodyPr>
            <a:normAutofit fontScale="77500" lnSpcReduction="20000"/>
          </a:bodyPr>
          <a:lstStyle/>
          <a:p>
            <a:r>
              <a:rPr lang="en-GB" dirty="0" smtClean="0"/>
              <a:t>IP Dispute Resolution - 29</a:t>
            </a:r>
            <a:r>
              <a:rPr lang="en-GB" baseline="30000" dirty="0" smtClean="0"/>
              <a:t>th</a:t>
            </a:r>
            <a:r>
              <a:rPr lang="en-GB" dirty="0" smtClean="0"/>
              <a:t> June 2012</a:t>
            </a:r>
            <a:endParaRPr lang="en-GB" dirty="0"/>
          </a:p>
        </p:txBody>
      </p:sp>
      <p:sp>
        <p:nvSpPr>
          <p:cNvPr id="4" name="Slide Number Placeholder 3"/>
          <p:cNvSpPr>
            <a:spLocks noGrp="1"/>
          </p:cNvSpPr>
          <p:nvPr>
            <p:ph type="sldNum" sz="quarter" idx="12"/>
          </p:nvPr>
        </p:nvSpPr>
        <p:spPr/>
        <p:txBody>
          <a:bodyPr/>
          <a:lstStyle/>
          <a:p>
            <a:fld id="{F8F10DB2-D58D-40D5-BEA8-A4E8E51E70AC}" type="slidenum">
              <a:rPr lang="en-US" smtClean="0"/>
              <a:pPr/>
              <a:t>21</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0" y="877094"/>
            <a:ext cx="8661400" cy="758031"/>
          </a:xfrm>
        </p:spPr>
        <p:txBody>
          <a:bodyPr>
            <a:normAutofit/>
          </a:bodyPr>
          <a:lstStyle/>
          <a:p>
            <a:pPr eaLnBrk="1" fontAlgn="auto" hangingPunct="1">
              <a:spcAft>
                <a:spcPts val="0"/>
              </a:spcAft>
              <a:defRPr/>
            </a:pPr>
            <a:r>
              <a:rPr lang="en-US" sz="2000" dirty="0" smtClean="0"/>
              <a:t>Why think about </a:t>
            </a:r>
            <a:r>
              <a:rPr lang="en-US" sz="2000" dirty="0" err="1" smtClean="0"/>
              <a:t>ADR</a:t>
            </a:r>
            <a:r>
              <a:rPr lang="en-US" sz="2000" dirty="0" smtClean="0"/>
              <a:t>? </a:t>
            </a:r>
            <a:endParaRPr lang="en-US" sz="2000" dirty="0"/>
          </a:p>
        </p:txBody>
      </p:sp>
      <p:sp>
        <p:nvSpPr>
          <p:cNvPr id="3" name="Content Placeholder 2"/>
          <p:cNvSpPr>
            <a:spLocks noGrp="1"/>
          </p:cNvSpPr>
          <p:nvPr>
            <p:ph idx="1"/>
          </p:nvPr>
        </p:nvSpPr>
        <p:spPr>
          <a:xfrm>
            <a:off x="676275" y="1568450"/>
            <a:ext cx="7890933" cy="4812878"/>
          </a:xfrm>
        </p:spPr>
        <p:txBody>
          <a:bodyPr>
            <a:normAutofit/>
          </a:bodyPr>
          <a:lstStyle/>
          <a:p>
            <a:pPr>
              <a:buNone/>
            </a:pPr>
            <a:r>
              <a:rPr lang="en-US" sz="1800" i="1" dirty="0" smtClean="0"/>
              <a:t>	</a:t>
            </a:r>
            <a:r>
              <a:rPr lang="en-US" sz="2200" i="1" dirty="0" smtClean="0"/>
              <a:t>“…</a:t>
            </a:r>
            <a:r>
              <a:rPr lang="en-US" sz="2200" dirty="0" smtClean="0"/>
              <a:t> Starting proceedings should usually be a step of last resort, and proceedings should not normally be started when a settlement is still actively being explored.  Although </a:t>
            </a:r>
            <a:r>
              <a:rPr lang="en-US" sz="2200" dirty="0" err="1" smtClean="0"/>
              <a:t>ADR</a:t>
            </a:r>
            <a:r>
              <a:rPr lang="en-US" sz="2200" dirty="0" smtClean="0"/>
              <a:t> is not compulsory, the parties should consider whether some form of </a:t>
            </a:r>
            <a:r>
              <a:rPr lang="en-US" sz="2200" dirty="0" err="1" smtClean="0"/>
              <a:t>ADR</a:t>
            </a:r>
            <a:r>
              <a:rPr lang="en-US" sz="2200" dirty="0" smtClean="0"/>
              <a:t> procedure might enable them to settle the matter without starting proceedings. The court may require evidence that the parties considered some form of </a:t>
            </a:r>
            <a:r>
              <a:rPr lang="en-US" sz="2200" dirty="0" err="1" smtClean="0"/>
              <a:t>ADR</a:t>
            </a:r>
            <a:r>
              <a:rPr lang="en-US" sz="2200" dirty="0" smtClean="0"/>
              <a:t> […and the court may asses the conduct of the parties when determining costs].”</a:t>
            </a:r>
          </a:p>
          <a:p>
            <a:pPr>
              <a:buNone/>
            </a:pPr>
            <a:endParaRPr lang="en-GB" sz="2200" dirty="0" smtClean="0"/>
          </a:p>
          <a:p>
            <a:pPr algn="r">
              <a:buNone/>
            </a:pPr>
            <a:r>
              <a:rPr lang="en-US" sz="2200" dirty="0" smtClean="0"/>
              <a:t>Civil Procedure Rules</a:t>
            </a:r>
          </a:p>
          <a:p>
            <a:pPr algn="r">
              <a:buNone/>
            </a:pPr>
            <a:r>
              <a:rPr lang="en-US" sz="2200" dirty="0" smtClean="0"/>
              <a:t>Practice Direction - Pre Action Conduct</a:t>
            </a:r>
            <a:endParaRPr lang="en-GB" sz="2200" dirty="0" smtClean="0"/>
          </a:p>
          <a:p>
            <a:pPr eaLnBrk="1" fontAlgn="auto" hangingPunct="1">
              <a:spcAft>
                <a:spcPts val="0"/>
              </a:spcAft>
              <a:defRPr/>
            </a:pPr>
            <a:endParaRPr lang="en-US" sz="2000" dirty="0"/>
          </a:p>
        </p:txBody>
      </p:sp>
      <p:sp>
        <p:nvSpPr>
          <p:cNvPr id="4" name="Slide Number Placeholder 3"/>
          <p:cNvSpPr>
            <a:spLocks noGrp="1"/>
          </p:cNvSpPr>
          <p:nvPr>
            <p:ph type="sldNum" sz="quarter" idx="11"/>
          </p:nvPr>
        </p:nvSpPr>
        <p:spPr/>
        <p:txBody>
          <a:bodyPr/>
          <a:lstStyle/>
          <a:p>
            <a:pPr>
              <a:defRPr/>
            </a:pPr>
            <a:fld id="{7E8DB7E9-60A6-4107-BEE7-02CE3F5E2D38}" type="slidenum">
              <a:rPr lang="en-US" smtClean="0">
                <a:solidFill>
                  <a:schemeClr val="tx1"/>
                </a:solidFill>
              </a:rPr>
              <a:pPr>
                <a:defRPr/>
              </a:pPr>
              <a:t>3</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0" y="877094"/>
            <a:ext cx="8661400" cy="758031"/>
          </a:xfrm>
        </p:spPr>
        <p:txBody>
          <a:bodyPr>
            <a:normAutofit/>
          </a:bodyPr>
          <a:lstStyle/>
          <a:p>
            <a:pPr eaLnBrk="1" fontAlgn="auto" hangingPunct="1">
              <a:spcAft>
                <a:spcPts val="0"/>
              </a:spcAft>
              <a:defRPr/>
            </a:pPr>
            <a:r>
              <a:rPr lang="en-US" sz="2000" dirty="0" smtClean="0"/>
              <a:t>Why think about </a:t>
            </a:r>
            <a:r>
              <a:rPr lang="en-US" sz="2000" dirty="0" err="1" smtClean="0"/>
              <a:t>ADR</a:t>
            </a:r>
            <a:r>
              <a:rPr lang="en-US" sz="2000" dirty="0" smtClean="0"/>
              <a:t>? </a:t>
            </a:r>
            <a:endParaRPr lang="en-US" sz="2000" dirty="0"/>
          </a:p>
        </p:txBody>
      </p:sp>
      <p:sp>
        <p:nvSpPr>
          <p:cNvPr id="3" name="Content Placeholder 2"/>
          <p:cNvSpPr>
            <a:spLocks noGrp="1"/>
          </p:cNvSpPr>
          <p:nvPr>
            <p:ph idx="1"/>
          </p:nvPr>
        </p:nvSpPr>
        <p:spPr>
          <a:xfrm>
            <a:off x="676275" y="1568450"/>
            <a:ext cx="7890933" cy="4812878"/>
          </a:xfrm>
        </p:spPr>
        <p:txBody>
          <a:bodyPr>
            <a:normAutofit fontScale="92500" lnSpcReduction="10000"/>
          </a:bodyPr>
          <a:lstStyle/>
          <a:p>
            <a:pPr>
              <a:buNone/>
            </a:pPr>
            <a:r>
              <a:rPr lang="en-US" sz="1800" i="1" dirty="0" smtClean="0"/>
              <a:t>	</a:t>
            </a:r>
            <a:r>
              <a:rPr lang="en-US" sz="2400" i="1" dirty="0" smtClean="0"/>
              <a:t>“…the Patents County Court encourages parties to consider the use of </a:t>
            </a:r>
            <a:r>
              <a:rPr lang="en-US" sz="2400" i="1" dirty="0" err="1" smtClean="0"/>
              <a:t>ADR</a:t>
            </a:r>
            <a:r>
              <a:rPr lang="en-US" sz="2400" i="1" dirty="0" smtClean="0"/>
              <a:t> (such as, but not confined to, mediation and conciliation) as an alternative means of resolving disputes or particular issues within disputes.</a:t>
            </a:r>
            <a:endParaRPr lang="en-GB" sz="2400" i="1" dirty="0" smtClean="0"/>
          </a:p>
          <a:p>
            <a:pPr>
              <a:buNone/>
            </a:pPr>
            <a:r>
              <a:rPr lang="en-GB" sz="2400" i="1" dirty="0" smtClean="0"/>
              <a:t>	...</a:t>
            </a:r>
            <a:r>
              <a:rPr lang="en-US" sz="2400" i="1" dirty="0" smtClean="0"/>
              <a:t>Settlement of a dispute by </a:t>
            </a:r>
            <a:r>
              <a:rPr lang="en-US" sz="2400" i="1" dirty="0" err="1" smtClean="0"/>
              <a:t>ADR</a:t>
            </a:r>
            <a:r>
              <a:rPr lang="en-US" sz="2400" i="1" dirty="0" smtClean="0"/>
              <a:t> has many advantages. It can result in significant saving of costs. It also has the potential to provide the parties with a wider range of solutions than can be offered by litigation…</a:t>
            </a:r>
            <a:endParaRPr lang="en-GB" sz="2400" i="1" dirty="0" smtClean="0"/>
          </a:p>
          <a:p>
            <a:pPr>
              <a:buNone/>
            </a:pPr>
            <a:r>
              <a:rPr lang="en-US" sz="2400" i="1" dirty="0" smtClean="0"/>
              <a:t> 	Legal representatives should consider and advise their clients as to the possibility of seeking to resolve the dispute via </a:t>
            </a:r>
            <a:r>
              <a:rPr lang="en-US" sz="2400" i="1" dirty="0" err="1" smtClean="0"/>
              <a:t>ADR</a:t>
            </a:r>
            <a:r>
              <a:rPr lang="en-US" sz="2400" i="1" dirty="0" smtClean="0"/>
              <a:t> …[early in the case] the Judge will ask whether the parties have been advised about </a:t>
            </a:r>
            <a:r>
              <a:rPr lang="en-US" sz="2400" i="1" dirty="0" err="1" smtClean="0"/>
              <a:t>ADR</a:t>
            </a:r>
            <a:r>
              <a:rPr lang="en-US" sz="2400" i="1" dirty="0" smtClean="0"/>
              <a:t> and whether an adjournment is being sought.”</a:t>
            </a:r>
            <a:endParaRPr lang="en-GB" sz="2400" i="1" dirty="0" smtClean="0"/>
          </a:p>
          <a:p>
            <a:pPr>
              <a:buNone/>
            </a:pPr>
            <a:r>
              <a:rPr lang="en-US" sz="1800" dirty="0" smtClean="0"/>
              <a:t> </a:t>
            </a:r>
            <a:endParaRPr lang="en-GB" sz="1800" dirty="0" smtClean="0"/>
          </a:p>
          <a:p>
            <a:pPr algn="r">
              <a:buNone/>
            </a:pPr>
            <a:r>
              <a:rPr lang="en-US" sz="2200" dirty="0" err="1" smtClean="0"/>
              <a:t>PCC</a:t>
            </a:r>
            <a:r>
              <a:rPr lang="en-US" sz="2200" dirty="0" smtClean="0"/>
              <a:t> Guide, 12</a:t>
            </a:r>
            <a:r>
              <a:rPr lang="en-US" sz="2200" baseline="30000" dirty="0" smtClean="0"/>
              <a:t>th</a:t>
            </a:r>
            <a:r>
              <a:rPr lang="en-US" sz="2200" dirty="0" smtClean="0"/>
              <a:t> May 2011</a:t>
            </a:r>
            <a:endParaRPr lang="en-GB" sz="2200" dirty="0" smtClean="0"/>
          </a:p>
          <a:p>
            <a:pPr eaLnBrk="1" fontAlgn="auto" hangingPunct="1">
              <a:spcAft>
                <a:spcPts val="0"/>
              </a:spcAft>
              <a:defRPr/>
            </a:pPr>
            <a:endParaRPr lang="en-US" sz="1600" dirty="0"/>
          </a:p>
        </p:txBody>
      </p:sp>
      <p:sp>
        <p:nvSpPr>
          <p:cNvPr id="4" name="Slide Number Placeholder 3"/>
          <p:cNvSpPr>
            <a:spLocks noGrp="1"/>
          </p:cNvSpPr>
          <p:nvPr>
            <p:ph type="sldNum" sz="quarter" idx="11"/>
          </p:nvPr>
        </p:nvSpPr>
        <p:spPr/>
        <p:txBody>
          <a:bodyPr/>
          <a:lstStyle/>
          <a:p>
            <a:pPr>
              <a:defRPr/>
            </a:pPr>
            <a:fld id="{7E8DB7E9-60A6-4107-BEE7-02CE3F5E2D38}" type="slidenum">
              <a:rPr lang="en-US" smtClean="0">
                <a:solidFill>
                  <a:schemeClr val="tx1"/>
                </a:solidFill>
              </a:rPr>
              <a:pPr>
                <a:defRPr/>
              </a:pPr>
              <a:t>4</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might you reject </a:t>
            </a:r>
            <a:r>
              <a:rPr lang="en-GB" dirty="0" err="1" smtClean="0"/>
              <a:t>ADR</a:t>
            </a:r>
            <a:r>
              <a:rPr lang="en-GB" dirty="0" smtClean="0"/>
              <a:t>?</a:t>
            </a:r>
            <a:endParaRPr lang="en-GB" dirty="0"/>
          </a:p>
        </p:txBody>
      </p:sp>
      <p:sp>
        <p:nvSpPr>
          <p:cNvPr id="3" name="Content Placeholder 2"/>
          <p:cNvSpPr>
            <a:spLocks noGrp="1"/>
          </p:cNvSpPr>
          <p:nvPr>
            <p:ph idx="1"/>
          </p:nvPr>
        </p:nvSpPr>
        <p:spPr/>
        <p:txBody>
          <a:bodyPr/>
          <a:lstStyle/>
          <a:p>
            <a:r>
              <a:rPr lang="en-US" sz="2400" dirty="0" smtClean="0"/>
              <a:t>Immediate injunctive relief required</a:t>
            </a:r>
          </a:p>
          <a:p>
            <a:r>
              <a:rPr lang="en-US" sz="2400" dirty="0" smtClean="0"/>
              <a:t>Summary judgment likely</a:t>
            </a:r>
          </a:p>
          <a:p>
            <a:r>
              <a:rPr lang="en-US" sz="2400" dirty="0" smtClean="0"/>
              <a:t>Test case: precedent needed</a:t>
            </a:r>
          </a:p>
          <a:p>
            <a:r>
              <a:rPr lang="en-US" sz="2400" dirty="0" smtClean="0"/>
              <a:t>Publicity</a:t>
            </a:r>
          </a:p>
          <a:p>
            <a:r>
              <a:rPr lang="en-US" sz="2400" dirty="0" smtClean="0"/>
              <a:t>Parties have no interest in a deal</a:t>
            </a:r>
            <a:r>
              <a:rPr lang="en-US" dirty="0" smtClean="0"/>
              <a:t>	</a:t>
            </a:r>
            <a:endParaRPr lang="en-GB" dirty="0"/>
          </a:p>
        </p:txBody>
      </p:sp>
      <p:sp>
        <p:nvSpPr>
          <p:cNvPr id="4" name="Slide Number Placeholder 3"/>
          <p:cNvSpPr>
            <a:spLocks noGrp="1"/>
          </p:cNvSpPr>
          <p:nvPr>
            <p:ph type="sldNum" sz="quarter" idx="12"/>
          </p:nvPr>
        </p:nvSpPr>
        <p:spPr>
          <a:xfrm>
            <a:off x="3491880" y="6381328"/>
            <a:ext cx="2133600" cy="365125"/>
          </a:xfrm>
        </p:spPr>
        <p:txBody>
          <a:bodyPr/>
          <a:lstStyle/>
          <a:p>
            <a:pPr algn="ctr"/>
            <a:fld id="{F8F10DB2-D58D-40D5-BEA8-A4E8E51E70AC}" type="slidenum">
              <a:rPr lang="en-US" smtClean="0"/>
              <a:pPr algn="ct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866775"/>
            <a:ext cx="8229600" cy="841248"/>
          </a:xfrm>
        </p:spPr>
        <p:txBody>
          <a:bodyPr/>
          <a:lstStyle/>
          <a:p>
            <a:r>
              <a:rPr lang="en-GB" dirty="0" smtClean="0"/>
              <a:t>Why try </a:t>
            </a:r>
            <a:r>
              <a:rPr lang="en-GB" dirty="0" err="1" smtClean="0"/>
              <a:t>ADR</a:t>
            </a:r>
            <a:r>
              <a:rPr lang="en-GB" dirty="0" smtClean="0"/>
              <a:t>?</a:t>
            </a:r>
            <a:endParaRPr lang="en-GB" dirty="0"/>
          </a:p>
        </p:txBody>
      </p:sp>
      <p:sp>
        <p:nvSpPr>
          <p:cNvPr id="3" name="Content Placeholder 2"/>
          <p:cNvSpPr>
            <a:spLocks noGrp="1"/>
          </p:cNvSpPr>
          <p:nvPr>
            <p:ph idx="1"/>
          </p:nvPr>
        </p:nvSpPr>
        <p:spPr>
          <a:xfrm>
            <a:off x="657225" y="1673352"/>
            <a:ext cx="8229600" cy="4506810"/>
          </a:xfrm>
        </p:spPr>
        <p:txBody>
          <a:bodyPr>
            <a:normAutofit fontScale="77500" lnSpcReduction="20000"/>
          </a:bodyPr>
          <a:lstStyle/>
          <a:p>
            <a:r>
              <a:rPr lang="en-GB" dirty="0" smtClean="0"/>
              <a:t>There are many cases that might be suitable for </a:t>
            </a:r>
            <a:r>
              <a:rPr lang="en-GB" dirty="0" err="1" smtClean="0"/>
              <a:t>ADR</a:t>
            </a:r>
            <a:endParaRPr lang="en-GB" dirty="0" smtClean="0"/>
          </a:p>
          <a:p>
            <a:pPr>
              <a:buNone/>
            </a:pPr>
            <a:r>
              <a:rPr lang="en-GB" sz="2600" u="sng" dirty="0" smtClean="0"/>
              <a:t>Example</a:t>
            </a:r>
          </a:p>
          <a:p>
            <a:r>
              <a:rPr lang="en-GB" dirty="0" smtClean="0"/>
              <a:t>A patent licence dispute</a:t>
            </a:r>
          </a:p>
          <a:p>
            <a:r>
              <a:rPr lang="en-GB" dirty="0" smtClean="0"/>
              <a:t>Issues will probably include:</a:t>
            </a:r>
          </a:p>
          <a:p>
            <a:pPr lvl="1"/>
            <a:r>
              <a:rPr lang="en-GB" dirty="0" smtClean="0"/>
              <a:t>Meaning of the agreement </a:t>
            </a:r>
          </a:p>
          <a:p>
            <a:pPr lvl="2"/>
            <a:r>
              <a:rPr lang="en-GB" dirty="0" smtClean="0"/>
              <a:t>Is it clear enough to determine, in every case, what is and what is not licensed?</a:t>
            </a:r>
          </a:p>
          <a:p>
            <a:pPr lvl="2"/>
            <a:r>
              <a:rPr lang="en-GB" dirty="0" smtClean="0"/>
              <a:t>Can that uncertainty be clarified by litigation?</a:t>
            </a:r>
          </a:p>
          <a:p>
            <a:pPr lvl="1"/>
            <a:r>
              <a:rPr lang="en-GB" dirty="0" smtClean="0"/>
              <a:t>Scope of the patents</a:t>
            </a:r>
          </a:p>
          <a:p>
            <a:pPr lvl="1"/>
            <a:r>
              <a:rPr lang="en-GB" dirty="0" smtClean="0"/>
              <a:t>Validity of the patents</a:t>
            </a:r>
          </a:p>
          <a:p>
            <a:pPr lvl="2"/>
            <a:r>
              <a:rPr lang="en-GB" dirty="0" err="1" smtClean="0"/>
              <a:t>EPO</a:t>
            </a:r>
            <a:r>
              <a:rPr lang="en-GB" dirty="0" smtClean="0"/>
              <a:t> proceedings?</a:t>
            </a:r>
          </a:p>
          <a:p>
            <a:pPr lvl="2"/>
            <a:r>
              <a:rPr lang="en-GB" dirty="0" smtClean="0"/>
              <a:t>Invalidity proceedings in other countries?</a:t>
            </a:r>
          </a:p>
          <a:p>
            <a:pPr lvl="1"/>
            <a:r>
              <a:rPr lang="en-GB" dirty="0" smtClean="0"/>
              <a:t>Law and jurisdiction: expense of litigation, uncertainty of outcome</a:t>
            </a:r>
          </a:p>
          <a:p>
            <a:pPr lvl="1"/>
            <a:r>
              <a:rPr lang="en-GB" dirty="0" smtClean="0"/>
              <a:t>Public</a:t>
            </a:r>
          </a:p>
          <a:p>
            <a:r>
              <a:rPr lang="en-GB" dirty="0" smtClean="0"/>
              <a:t>What are the alternatives to litigation?</a:t>
            </a:r>
          </a:p>
          <a:p>
            <a:endParaRPr lang="en-GB" dirty="0" smtClean="0"/>
          </a:p>
          <a:p>
            <a:endParaRPr lang="en-GB" dirty="0"/>
          </a:p>
        </p:txBody>
      </p:sp>
      <p:sp>
        <p:nvSpPr>
          <p:cNvPr id="4" name="Slide Number Placeholder 3"/>
          <p:cNvSpPr>
            <a:spLocks noGrp="1"/>
          </p:cNvSpPr>
          <p:nvPr>
            <p:ph type="sldNum" sz="quarter" idx="11"/>
          </p:nvPr>
        </p:nvSpPr>
        <p:spPr>
          <a:xfrm>
            <a:off x="6605058" y="6492875"/>
            <a:ext cx="2133600" cy="365125"/>
          </a:xfrm>
        </p:spPr>
        <p:txBody>
          <a:bodyPr/>
          <a:lstStyle/>
          <a:p>
            <a:pPr>
              <a:defRPr/>
            </a:pPr>
            <a:fld id="{7E8DB7E9-60A6-4107-BEE7-02CE3F5E2D38}" type="slidenum">
              <a:rPr lang="en-US" smtClean="0"/>
              <a:pPr>
                <a:defRPr/>
              </a:pPr>
              <a:t>6</a:t>
            </a:fld>
            <a:fld id="{2B3E5521-BA84-44E0-95B2-4D2B1713EA20}" type="slidenum">
              <a:rPr lang="en-US" smtClean="0">
                <a:solidFill>
                  <a:srgbClr val="19334D"/>
                </a:solidFill>
              </a:rPr>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1008063"/>
            <a:ext cx="6315075" cy="427037"/>
          </a:xfrm>
        </p:spPr>
        <p:txBody>
          <a:bodyPr>
            <a:noAutofit/>
          </a:bodyPr>
          <a:lstStyle/>
          <a:p>
            <a:pPr>
              <a:defRPr/>
            </a:pPr>
            <a:r>
              <a:rPr lang="en-GB" dirty="0" smtClean="0"/>
              <a:t>Methods of Resolving Disputes</a:t>
            </a:r>
            <a:endParaRPr lang="en-GB" dirty="0"/>
          </a:p>
        </p:txBody>
      </p:sp>
      <p:sp>
        <p:nvSpPr>
          <p:cNvPr id="3" name="Content Placeholder 2"/>
          <p:cNvSpPr>
            <a:spLocks noGrp="1"/>
          </p:cNvSpPr>
          <p:nvPr>
            <p:ph idx="1"/>
          </p:nvPr>
        </p:nvSpPr>
        <p:spPr>
          <a:xfrm>
            <a:off x="666750" y="1654175"/>
            <a:ext cx="8078788" cy="4224338"/>
          </a:xfrm>
        </p:spPr>
        <p:txBody>
          <a:bodyPr/>
          <a:lstStyle/>
          <a:p>
            <a:pPr>
              <a:buNone/>
            </a:pPr>
            <a:r>
              <a:rPr lang="en-GB" sz="2400" b="1" dirty="0" smtClean="0"/>
              <a:t>What is </a:t>
            </a:r>
            <a:r>
              <a:rPr lang="en-GB" sz="2400" b="1" dirty="0" err="1" smtClean="0"/>
              <a:t>ADR</a:t>
            </a:r>
            <a:r>
              <a:rPr lang="en-GB" sz="2400" b="1" dirty="0" smtClean="0"/>
              <a:t>? </a:t>
            </a:r>
            <a:r>
              <a:rPr lang="en-GB" sz="2400" dirty="0" smtClean="0"/>
              <a:t>– anything other than litigation, e.g.,</a:t>
            </a:r>
          </a:p>
          <a:p>
            <a:r>
              <a:rPr lang="en-GB" sz="2400" dirty="0" smtClean="0"/>
              <a:t>Arbitration </a:t>
            </a:r>
          </a:p>
          <a:p>
            <a:r>
              <a:rPr lang="en-GB" sz="2400" dirty="0" smtClean="0"/>
              <a:t>Negotiation</a:t>
            </a:r>
          </a:p>
          <a:p>
            <a:r>
              <a:rPr lang="en-GB" sz="2400" dirty="0" smtClean="0"/>
              <a:t>Mediation</a:t>
            </a:r>
          </a:p>
          <a:p>
            <a:r>
              <a:rPr lang="en-GB" sz="2400" dirty="0" smtClean="0"/>
              <a:t>Executive tribunal (‘mini-trial’)</a:t>
            </a:r>
          </a:p>
          <a:p>
            <a:r>
              <a:rPr lang="en-GB" sz="2400" dirty="0" smtClean="0"/>
              <a:t>Early neutral evaluation </a:t>
            </a:r>
          </a:p>
          <a:p>
            <a:r>
              <a:rPr lang="en-GB" sz="2400" dirty="0" smtClean="0"/>
              <a:t>Expert determination </a:t>
            </a:r>
          </a:p>
          <a:p>
            <a:r>
              <a:rPr lang="en-GB" sz="2400" dirty="0" smtClean="0"/>
              <a:t>Med-</a:t>
            </a:r>
            <a:r>
              <a:rPr lang="en-GB" sz="2400" dirty="0" err="1" smtClean="0"/>
              <a:t>Arb</a:t>
            </a:r>
            <a:r>
              <a:rPr lang="en-GB" sz="2400" dirty="0" smtClean="0"/>
              <a:t> </a:t>
            </a:r>
          </a:p>
        </p:txBody>
      </p:sp>
      <p:sp>
        <p:nvSpPr>
          <p:cNvPr id="4" name="Slide Number Placeholder 3"/>
          <p:cNvSpPr>
            <a:spLocks noGrp="1"/>
          </p:cNvSpPr>
          <p:nvPr>
            <p:ph type="sldNum" sz="quarter" idx="11"/>
          </p:nvPr>
        </p:nvSpPr>
        <p:spPr/>
        <p:txBody>
          <a:bodyPr/>
          <a:lstStyle/>
          <a:p>
            <a:pPr>
              <a:defRPr/>
            </a:pPr>
            <a:fld id="{35C577E2-257A-4D34-863D-3751E1F36519}" type="slidenum">
              <a:rPr lang="en-US" smtClean="0"/>
              <a:pPr>
                <a:defRPr/>
              </a:pPr>
              <a:t>7</a:t>
            </a:fld>
            <a:fld id="{7E8DB7E9-60A6-4107-BEE7-02CE3F5E2D38}" type="slidenum">
              <a:rPr lang="en-US" smtClean="0">
                <a:solidFill>
                  <a:schemeClr val="tx1"/>
                </a:solidFill>
              </a:rPr>
              <a:pPr>
                <a:defRPr/>
              </a:pPr>
              <a:t>7</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364" y="1306860"/>
            <a:ext cx="8128636" cy="613761"/>
          </a:xfrm>
        </p:spPr>
        <p:txBody>
          <a:bodyPr>
            <a:noAutofit/>
          </a:bodyPr>
          <a:lstStyle/>
          <a:p>
            <a:r>
              <a:rPr lang="en-GB" dirty="0" smtClean="0"/>
              <a:t>Litigation or Arbitration </a:t>
            </a:r>
            <a:br>
              <a:rPr lang="en-GB" dirty="0" smtClean="0"/>
            </a:br>
            <a:r>
              <a:rPr lang="en-GB" sz="2400" dirty="0" smtClean="0"/>
              <a:t>What are the main differences?</a:t>
            </a:r>
            <a:r>
              <a:rPr lang="en-GB" dirty="0" smtClean="0"/>
              <a:t/>
            </a:r>
            <a:br>
              <a:rPr lang="en-GB" dirty="0" smtClean="0"/>
            </a:br>
            <a:endParaRPr lang="en-US" dirty="0"/>
          </a:p>
        </p:txBody>
      </p:sp>
      <p:sp>
        <p:nvSpPr>
          <p:cNvPr id="3" name="Content Placeholder 2"/>
          <p:cNvSpPr>
            <a:spLocks noGrp="1"/>
          </p:cNvSpPr>
          <p:nvPr>
            <p:ph sz="quarter" idx="4294967295"/>
          </p:nvPr>
        </p:nvSpPr>
        <p:spPr>
          <a:xfrm>
            <a:off x="620485" y="1988840"/>
            <a:ext cx="8229600" cy="4138456"/>
          </a:xfrm>
          <a:prstGeom prst="rect">
            <a:avLst/>
          </a:prstGeom>
        </p:spPr>
        <p:txBody>
          <a:bodyPr>
            <a:noAutofit/>
          </a:bodyPr>
          <a:lstStyle/>
          <a:p>
            <a:r>
              <a:rPr lang="en-GB" sz="2400" dirty="0" smtClean="0"/>
              <a:t>Both are rights based, adjudicative, and binding</a:t>
            </a:r>
          </a:p>
          <a:p>
            <a:r>
              <a:rPr lang="en-US" sz="2400" dirty="0" smtClean="0"/>
              <a:t>Litigation is public, but an arbitration is private</a:t>
            </a:r>
          </a:p>
          <a:p>
            <a:r>
              <a:rPr lang="en-US" sz="2400" dirty="0" smtClean="0"/>
              <a:t>Litigation may be multi-jurisdictional, arbitration is a single forum, with one decision, enforceable globally (usually)</a:t>
            </a:r>
          </a:p>
          <a:p>
            <a:pPr lvl="1"/>
            <a:r>
              <a:rPr lang="en-US" sz="2200" dirty="0" smtClean="0"/>
              <a:t>no risk/likelihood of conflicting decisions</a:t>
            </a:r>
          </a:p>
          <a:p>
            <a:r>
              <a:rPr lang="en-US" sz="2400" dirty="0" smtClean="0"/>
              <a:t>Appeals are usual in litigation, but limited in arbitrations</a:t>
            </a:r>
          </a:p>
          <a:p>
            <a:r>
              <a:rPr lang="en-US" sz="2400" dirty="0" err="1" smtClean="0"/>
              <a:t>ECJ</a:t>
            </a:r>
            <a:r>
              <a:rPr lang="en-US" sz="2400" dirty="0" smtClean="0"/>
              <a:t> references can only be made by a court</a:t>
            </a:r>
            <a:endParaRPr lang="en-US" sz="2400" dirty="0"/>
          </a:p>
        </p:txBody>
      </p:sp>
      <p:sp>
        <p:nvSpPr>
          <p:cNvPr id="4" name="Slide Number Placeholder 3"/>
          <p:cNvSpPr>
            <a:spLocks noGrp="1"/>
          </p:cNvSpPr>
          <p:nvPr>
            <p:ph type="sldNum" sz="quarter" idx="11"/>
          </p:nvPr>
        </p:nvSpPr>
        <p:spPr/>
        <p:txBody>
          <a:bodyPr/>
          <a:lstStyle/>
          <a:p>
            <a:pPr>
              <a:defRPr/>
            </a:pPr>
            <a:fld id="{7E8DB7E9-60A6-4107-BEE7-02CE3F5E2D38}" type="slidenum">
              <a:rPr lang="en-US" smtClean="0">
                <a:solidFill>
                  <a:srgbClr val="19334D"/>
                </a:solidFill>
              </a:rPr>
              <a:pPr>
                <a:defRPr/>
              </a:pPr>
              <a:t>8</a:t>
            </a:fld>
            <a:endParaRPr lang="en-US" dirty="0">
              <a:solidFill>
                <a:srgbClr val="19334D"/>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39" y="1455611"/>
            <a:ext cx="8128636" cy="426910"/>
          </a:xfrm>
        </p:spPr>
        <p:txBody>
          <a:bodyPr>
            <a:normAutofit fontScale="90000"/>
          </a:bodyPr>
          <a:lstStyle/>
          <a:p>
            <a:r>
              <a:rPr lang="en-GB" sz="3100" dirty="0" smtClean="0"/>
              <a:t>Mediation or Arbitration </a:t>
            </a:r>
            <a:br>
              <a:rPr lang="en-GB" sz="3100" dirty="0" smtClean="0"/>
            </a:br>
            <a:r>
              <a:rPr lang="en-GB" sz="2700" dirty="0" smtClean="0"/>
              <a:t>What are the main differences?</a:t>
            </a:r>
            <a:r>
              <a:rPr lang="en-GB" dirty="0" smtClean="0"/>
              <a:t/>
            </a:r>
            <a:br>
              <a:rPr lang="en-GB" dirty="0" smtClean="0"/>
            </a:br>
            <a:endParaRPr lang="en-US" dirty="0"/>
          </a:p>
        </p:txBody>
      </p:sp>
      <p:sp>
        <p:nvSpPr>
          <p:cNvPr id="3" name="Content Placeholder 2"/>
          <p:cNvSpPr>
            <a:spLocks noGrp="1"/>
          </p:cNvSpPr>
          <p:nvPr>
            <p:ph sz="quarter" idx="4294967295"/>
          </p:nvPr>
        </p:nvSpPr>
        <p:spPr>
          <a:xfrm>
            <a:off x="561975" y="1988840"/>
            <a:ext cx="8229600" cy="4392488"/>
          </a:xfrm>
          <a:prstGeom prst="rect">
            <a:avLst/>
          </a:prstGeom>
        </p:spPr>
        <p:txBody>
          <a:bodyPr>
            <a:noAutofit/>
          </a:bodyPr>
          <a:lstStyle/>
          <a:p>
            <a:r>
              <a:rPr lang="en-GB" sz="2400" dirty="0" smtClean="0"/>
              <a:t>Mediation is non-binding</a:t>
            </a:r>
          </a:p>
          <a:p>
            <a:pPr lvl="1"/>
            <a:r>
              <a:rPr lang="en-GB" sz="2000" dirty="0" smtClean="0"/>
              <a:t>it only becomes binding when parties enter into written agreement setting out terms of settlement</a:t>
            </a:r>
          </a:p>
          <a:p>
            <a:r>
              <a:rPr lang="en-GB" sz="2400" dirty="0" smtClean="0"/>
              <a:t>By contrast, arbitration is adjudicative, and binding</a:t>
            </a:r>
          </a:p>
          <a:p>
            <a:r>
              <a:rPr lang="en-GB" sz="2400" dirty="0" smtClean="0"/>
              <a:t>Mediation takes into account the interests of the parties and is </a:t>
            </a:r>
            <a:r>
              <a:rPr lang="en-GB" sz="2400" u="sng" dirty="0" smtClean="0"/>
              <a:t>interest based</a:t>
            </a:r>
          </a:p>
          <a:p>
            <a:r>
              <a:rPr lang="en-GB" sz="2400" dirty="0" smtClean="0"/>
              <a:t>Arbitration is, by contrast, </a:t>
            </a:r>
            <a:r>
              <a:rPr lang="en-GB" sz="2400" u="sng" dirty="0" smtClean="0"/>
              <a:t>rights based</a:t>
            </a:r>
          </a:p>
          <a:p>
            <a:r>
              <a:rPr lang="en-GB" sz="2400" dirty="0" smtClean="0"/>
              <a:t>Mediation and Arbitration are </a:t>
            </a:r>
            <a:r>
              <a:rPr lang="en-GB" sz="2400" u="sng" dirty="0" smtClean="0"/>
              <a:t>not </a:t>
            </a:r>
            <a:r>
              <a:rPr lang="en-GB" sz="2400" dirty="0" smtClean="0"/>
              <a:t>mutually exclusive</a:t>
            </a:r>
          </a:p>
          <a:p>
            <a:pPr lvl="1"/>
            <a:r>
              <a:rPr lang="en-GB" sz="2000" dirty="0" smtClean="0"/>
              <a:t>mediation is a stand-alone procedure, but it can provide a first step to arbitration or court litigation, in the absence of settlement</a:t>
            </a:r>
            <a:endParaRPr lang="en-US" sz="2000" dirty="0"/>
          </a:p>
        </p:txBody>
      </p:sp>
      <p:sp>
        <p:nvSpPr>
          <p:cNvPr id="4" name="Slide Number Placeholder 3"/>
          <p:cNvSpPr>
            <a:spLocks noGrp="1"/>
          </p:cNvSpPr>
          <p:nvPr>
            <p:ph type="sldNum" sz="quarter" idx="11"/>
          </p:nvPr>
        </p:nvSpPr>
        <p:spPr/>
        <p:txBody>
          <a:bodyPr/>
          <a:lstStyle/>
          <a:p>
            <a:pPr>
              <a:defRPr/>
            </a:pPr>
            <a:fld id="{7E8DB7E9-60A6-4107-BEE7-02CE3F5E2D38}" type="slidenum">
              <a:rPr lang="en-US" smtClean="0">
                <a:solidFill>
                  <a:srgbClr val="19334D"/>
                </a:solidFill>
              </a:rPr>
              <a:pPr>
                <a:defRPr/>
              </a:pPr>
              <a:t>9</a:t>
            </a:fld>
            <a:endParaRPr lang="en-US" dirty="0">
              <a:solidFill>
                <a:srgbClr val="19334D"/>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P 2">
  <a:themeElements>
    <a:clrScheme name="A&amp;P Colors - New">
      <a:dk1>
        <a:sysClr val="windowText" lastClr="000000"/>
      </a:dk1>
      <a:lt1>
        <a:sysClr val="window" lastClr="FFFFFF"/>
      </a:lt1>
      <a:dk2>
        <a:srgbClr val="419F0D"/>
      </a:dk2>
      <a:lt2>
        <a:srgbClr val="002D86"/>
      </a:lt2>
      <a:accent1>
        <a:srgbClr val="CC6600"/>
      </a:accent1>
      <a:accent2>
        <a:srgbClr val="993366"/>
      </a:accent2>
      <a:accent3>
        <a:srgbClr val="669900"/>
      </a:accent3>
      <a:accent4>
        <a:srgbClr val="336699"/>
      </a:accent4>
      <a:accent5>
        <a:srgbClr val="848E84"/>
      </a:accent5>
      <a:accent6>
        <a:srgbClr val="774A9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 2</Template>
  <TotalTime>374</TotalTime>
  <Words>1254</Words>
  <Application>Microsoft Office PowerPoint</Application>
  <PresentationFormat>On-screen Show (4:3)</PresentationFormat>
  <Paragraphs>193</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AP 2</vt:lpstr>
      <vt:lpstr>Alternative Dispute Resolution</vt:lpstr>
      <vt:lpstr>Why think about ADR?</vt:lpstr>
      <vt:lpstr>Why think about ADR? </vt:lpstr>
      <vt:lpstr>Why think about ADR? </vt:lpstr>
      <vt:lpstr>Why might you reject ADR?</vt:lpstr>
      <vt:lpstr>Why try ADR?</vt:lpstr>
      <vt:lpstr>Methods of Resolving Disputes</vt:lpstr>
      <vt:lpstr>Litigation or Arbitration  What are the main differences? </vt:lpstr>
      <vt:lpstr>Mediation or Arbitration  What are the main differences? </vt:lpstr>
      <vt:lpstr>ADR – main advantages</vt:lpstr>
      <vt:lpstr>Myths, prejudices and preconceptions  True or False?</vt:lpstr>
      <vt:lpstr>ADR Case Study #1 – Aussie Co.</vt:lpstr>
      <vt:lpstr>ADR – main disadvantages</vt:lpstr>
      <vt:lpstr>What happens in practice? Arbitration</vt:lpstr>
      <vt:lpstr>ADR Case Study # 2 – Clever-Milch</vt:lpstr>
      <vt:lpstr>What happens in practice? Mediation</vt:lpstr>
      <vt:lpstr>Reprise: Case Study # 2 – Clever-Milch</vt:lpstr>
      <vt:lpstr>Litigation/Arbitration v. Mediation  ADR Case Study #2</vt:lpstr>
      <vt:lpstr>ADR - Summary</vt:lpstr>
      <vt:lpstr>Effective Dispute Resolution</vt:lpstr>
      <vt:lpstr>Alternative Dispute Resolution</vt:lpstr>
    </vt:vector>
  </TitlesOfParts>
  <Company>A&amp;P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ik4864</dc:creator>
  <cp:lastModifiedBy>eb2032</cp:lastModifiedBy>
  <cp:revision>41</cp:revision>
  <dcterms:created xsi:type="dcterms:W3CDTF">2012-06-25T17:24:11Z</dcterms:created>
  <dcterms:modified xsi:type="dcterms:W3CDTF">2012-07-11T14:18:57Z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1352702386</vt:i4>
  </property>
  <property fmtid="{D5CDD505-2E9C-101B-9397-08002B2CF9AE}" pid="3" name="_NewReviewCycle">
    <vt:lpwstr/>
  </property>
  <property fmtid="{D5CDD505-2E9C-101B-9397-08002B2CF9AE}" pid="4" name="_EmailSubject">
    <vt:lpwstr>IP Dispute Resolution 2012 - Kirby</vt:lpwstr>
  </property>
  <property fmtid="{D5CDD505-2E9C-101B-9397-08002B2CF9AE}" pid="5" name="_AuthorEmail">
    <vt:lpwstr>Ian.Kirby@APORTER.COM</vt:lpwstr>
  </property>
  <property fmtid="{D5CDD505-2E9C-101B-9397-08002B2CF9AE}" pid="6" name="_AuthorEmailDisplayName">
    <vt:lpwstr>Kirby, Ian</vt:lpwstr>
  </property>
  <property fmtid="{D5CDD505-2E9C-101B-9397-08002B2CF9AE}" pid="7" name="_PreviousAdHocReviewCycleID">
    <vt:i4>1352702386</vt:i4>
  </property>
</Properties>
</file>